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 id="2147483748" r:id="rId5"/>
  </p:sldMasterIdLst>
  <p:notesMasterIdLst>
    <p:notesMasterId r:id="rId25"/>
  </p:notesMasterIdLst>
  <p:sldIdLst>
    <p:sldId id="256" r:id="rId6"/>
    <p:sldId id="275" r:id="rId7"/>
    <p:sldId id="276" r:id="rId8"/>
    <p:sldId id="277" r:id="rId9"/>
    <p:sldId id="278" r:id="rId10"/>
    <p:sldId id="287" r:id="rId11"/>
    <p:sldId id="288" r:id="rId12"/>
    <p:sldId id="279" r:id="rId13"/>
    <p:sldId id="280" r:id="rId14"/>
    <p:sldId id="281" r:id="rId15"/>
    <p:sldId id="282" r:id="rId16"/>
    <p:sldId id="283" r:id="rId17"/>
    <p:sldId id="284" r:id="rId18"/>
    <p:sldId id="285" r:id="rId19"/>
    <p:sldId id="286" r:id="rId20"/>
    <p:sldId id="263" r:id="rId21"/>
    <p:sldId id="264" r:id="rId22"/>
    <p:sldId id="265" r:id="rId23"/>
    <p:sldId id="266" r:id="rId24"/>
  </p:sldIdLst>
  <p:sldSz cx="9144000" cy="5143500" type="screen16x9"/>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C21833-4BF1-4E35-8071-138F7C0CBAA9}" v="1" dt="2022-03-01T10:02:04.619"/>
    <p1510:client id="{A29C1F2E-BFA0-41E1-8FC8-C9277A6F6677}" v="4" dt="2022-03-01T12:16:30.722"/>
    <p1510:client id="{FE35FEE7-4AEF-49D1-8642-ED79B266D3D8}" v="2" dt="2022-03-01T11:31:34.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iala Jorma" userId="S::jorma.viiala@jhl.fi::6ceadfc8-e9ae-426c-ad75-10834b785763" providerId="AD" clId="Web-{A29C1F2E-BFA0-41E1-8FC8-C9277A6F6677}"/>
    <pc:docChg chg="modSld">
      <pc:chgData name="Viiala Jorma" userId="S::jorma.viiala@jhl.fi::6ceadfc8-e9ae-426c-ad75-10834b785763" providerId="AD" clId="Web-{A29C1F2E-BFA0-41E1-8FC8-C9277A6F6677}" dt="2022-03-01T12:16:30.722" v="3" actId="20577"/>
      <pc:docMkLst>
        <pc:docMk/>
      </pc:docMkLst>
      <pc:sldChg chg="modSp">
        <pc:chgData name="Viiala Jorma" userId="S::jorma.viiala@jhl.fi::6ceadfc8-e9ae-426c-ad75-10834b785763" providerId="AD" clId="Web-{A29C1F2E-BFA0-41E1-8FC8-C9277A6F6677}" dt="2022-03-01T12:13:15.258" v="1" actId="20577"/>
        <pc:sldMkLst>
          <pc:docMk/>
          <pc:sldMk cId="2267166769" sldId="285"/>
        </pc:sldMkLst>
        <pc:spChg chg="mod">
          <ac:chgData name="Viiala Jorma" userId="S::jorma.viiala@jhl.fi::6ceadfc8-e9ae-426c-ad75-10834b785763" providerId="AD" clId="Web-{A29C1F2E-BFA0-41E1-8FC8-C9277A6F6677}" dt="2022-03-01T12:13:15.258" v="1" actId="20577"/>
          <ac:spMkLst>
            <pc:docMk/>
            <pc:sldMk cId="2267166769" sldId="285"/>
            <ac:spMk id="3" creationId="{3DBCD8F8-6D2A-43B2-AB1C-A434B18343CD}"/>
          </ac:spMkLst>
        </pc:spChg>
      </pc:sldChg>
      <pc:sldChg chg="modSp">
        <pc:chgData name="Viiala Jorma" userId="S::jorma.viiala@jhl.fi::6ceadfc8-e9ae-426c-ad75-10834b785763" providerId="AD" clId="Web-{A29C1F2E-BFA0-41E1-8FC8-C9277A6F6677}" dt="2022-03-01T12:16:30.722" v="3" actId="20577"/>
        <pc:sldMkLst>
          <pc:docMk/>
          <pc:sldMk cId="2105261086" sldId="287"/>
        </pc:sldMkLst>
        <pc:spChg chg="mod">
          <ac:chgData name="Viiala Jorma" userId="S::jorma.viiala@jhl.fi::6ceadfc8-e9ae-426c-ad75-10834b785763" providerId="AD" clId="Web-{A29C1F2E-BFA0-41E1-8FC8-C9277A6F6677}" dt="2022-03-01T12:16:30.722" v="3" actId="20577"/>
          <ac:spMkLst>
            <pc:docMk/>
            <pc:sldMk cId="2105261086" sldId="287"/>
            <ac:spMk id="3" creationId="{1AAFC1F2-AA2D-4CE5-974E-40F754508503}"/>
          </ac:spMkLst>
        </pc:spChg>
      </pc:sldChg>
    </pc:docChg>
  </pc:docChgLst>
  <pc:docChgLst>
    <pc:chgData name="Ketoja Susanna" userId="S::susanna.ketoja@jhl.fi::e4d812ac-39e4-46fb-9176-48dde26eec06" providerId="AD" clId="Web-{FE35FEE7-4AEF-49D1-8642-ED79B266D3D8}"/>
    <pc:docChg chg="modSld">
      <pc:chgData name="Ketoja Susanna" userId="S::susanna.ketoja@jhl.fi::e4d812ac-39e4-46fb-9176-48dde26eec06" providerId="AD" clId="Web-{FE35FEE7-4AEF-49D1-8642-ED79B266D3D8}" dt="2022-03-01T11:31:34.643" v="1" actId="20577"/>
      <pc:docMkLst>
        <pc:docMk/>
      </pc:docMkLst>
      <pc:sldChg chg="modSp">
        <pc:chgData name="Ketoja Susanna" userId="S::susanna.ketoja@jhl.fi::e4d812ac-39e4-46fb-9176-48dde26eec06" providerId="AD" clId="Web-{FE35FEE7-4AEF-49D1-8642-ED79B266D3D8}" dt="2022-03-01T11:31:34.643" v="1" actId="20577"/>
        <pc:sldMkLst>
          <pc:docMk/>
          <pc:sldMk cId="3747986823" sldId="276"/>
        </pc:sldMkLst>
        <pc:spChg chg="mod">
          <ac:chgData name="Ketoja Susanna" userId="S::susanna.ketoja@jhl.fi::e4d812ac-39e4-46fb-9176-48dde26eec06" providerId="AD" clId="Web-{FE35FEE7-4AEF-49D1-8642-ED79B266D3D8}" dt="2022-03-01T11:31:34.643" v="1" actId="20577"/>
          <ac:spMkLst>
            <pc:docMk/>
            <pc:sldMk cId="3747986823" sldId="276"/>
            <ac:spMk id="3" creationId="{94038D69-4E5A-4F22-A611-4849A403F0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267DB3-156D-4675-8679-C1398FADFD60}" type="datetimeFigureOut">
              <a:rPr lang="fi-FI" smtClean="0"/>
              <a:t>1.3.2022</a:t>
            </a:fld>
            <a:endParaRPr lang="fi-FI"/>
          </a:p>
        </p:txBody>
      </p:sp>
      <p:sp>
        <p:nvSpPr>
          <p:cNvPr id="4" name="Dian kuvan paikkamerkki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15D11A-7253-4072-AFC2-8FCD6D16C809}" type="slidenum">
              <a:rPr lang="fi-FI" smtClean="0"/>
              <a:t>‹#›</a:t>
            </a:fld>
            <a:endParaRPr lang="fi-FI"/>
          </a:p>
        </p:txBody>
      </p:sp>
    </p:spTree>
    <p:extLst>
      <p:ext uri="{BB962C8B-B14F-4D97-AF65-F5344CB8AC3E}">
        <p14:creationId xmlns:p14="http://schemas.microsoft.com/office/powerpoint/2010/main" val="3995480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rgbClr val="F68535"/>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597819"/>
            <a:ext cx="7772400" cy="1102519"/>
          </a:xfrm>
        </p:spPr>
        <p:txBody>
          <a:bodyPr>
            <a:normAutofit/>
          </a:bodyPr>
          <a:lstStyle>
            <a:lvl1pPr algn="ctr">
              <a:defRPr sz="2700" b="1">
                <a:solidFill>
                  <a:schemeClr val="bg1"/>
                </a:solidFill>
                <a:effectLst>
                  <a:outerShdw blurRad="38100" dist="38100" dir="2700000" algn="tl">
                    <a:srgbClr val="000000">
                      <a:alpha val="43137"/>
                    </a:srgbClr>
                  </a:outerShdw>
                </a:effectLst>
                <a:latin typeface="Arial Rounded MT Bold" pitchFamily="34" charset="0"/>
              </a:defRPr>
            </a:lvl1pPr>
          </a:lstStyle>
          <a:p>
            <a:r>
              <a:rPr lang="fi-FI"/>
              <a:t>Muokkaa ots. perustyyl. napsautt.</a:t>
            </a:r>
            <a:endParaRPr lang="en-US"/>
          </a:p>
        </p:txBody>
      </p:sp>
      <p:sp>
        <p:nvSpPr>
          <p:cNvPr id="3" name="Alaotsikko 2"/>
          <p:cNvSpPr>
            <a:spLocks noGrp="1"/>
          </p:cNvSpPr>
          <p:nvPr>
            <p:ph type="subTitle" idx="1"/>
          </p:nvPr>
        </p:nvSpPr>
        <p:spPr>
          <a:xfrm>
            <a:off x="1371600" y="2914650"/>
            <a:ext cx="6400800" cy="1314450"/>
          </a:xfrm>
        </p:spPr>
        <p:txBody>
          <a:bodyPr/>
          <a:lstStyle>
            <a:lvl1pPr marL="0" indent="0" algn="ctr">
              <a:buNone/>
              <a:defRPr>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i-FI"/>
              <a:t>Muokkaa alaotsikon perustyyliä napsautt.</a:t>
            </a:r>
            <a:endParaRPr lang="en-US"/>
          </a:p>
        </p:txBody>
      </p:sp>
      <p:pic>
        <p:nvPicPr>
          <p:cNvPr id="7" name="Kuva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invGray">
          <a:xfrm>
            <a:off x="3204000" y="383401"/>
            <a:ext cx="2736000" cy="1073456"/>
          </a:xfrm>
          <a:prstGeom prst="rect">
            <a:avLst/>
          </a:prstGeom>
        </p:spPr>
      </p:pic>
      <p:sp>
        <p:nvSpPr>
          <p:cNvPr id="9" name="Suorakulmio 8"/>
          <p:cNvSpPr/>
          <p:nvPr/>
        </p:nvSpPr>
        <p:spPr bwMode="white">
          <a:xfrm>
            <a:off x="0" y="4625100"/>
            <a:ext cx="9144000" cy="207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51000" rtlCol="0" anchor="ctr"/>
          <a:lstStyle/>
          <a:p>
            <a:pPr marL="0" marR="0" indent="0" algn="ctr" defTabSz="685800" rtl="0" eaLnBrk="1" fontAlgn="auto" latinLnBrk="0" hangingPunct="1">
              <a:lnSpc>
                <a:spcPct val="100000"/>
              </a:lnSpc>
              <a:spcBef>
                <a:spcPts val="0"/>
              </a:spcBef>
              <a:spcAft>
                <a:spcPts val="0"/>
              </a:spcAft>
              <a:buClrTx/>
              <a:buSzTx/>
              <a:buFontTx/>
              <a:buNone/>
              <a:tabLst/>
              <a:defRPr/>
            </a:pPr>
            <a:r>
              <a:rPr lang="fi-FI" sz="900">
                <a:solidFill>
                  <a:schemeClr val="accent1"/>
                </a:solidFill>
                <a:latin typeface="Arial Unicode MS" pitchFamily="34" charset="-128"/>
                <a:ea typeface="Arial Unicode MS" pitchFamily="34" charset="-128"/>
                <a:cs typeface="Arial Unicode MS" pitchFamily="34" charset="-128"/>
              </a:rPr>
              <a:t>Julkisten ja hyvinvointialojen liitto JHL</a:t>
            </a:r>
          </a:p>
        </p:txBody>
      </p:sp>
      <p:pic>
        <p:nvPicPr>
          <p:cNvPr id="6" name="Kuva 5">
            <a:extLst>
              <a:ext uri="{FF2B5EF4-FFF2-40B4-BE49-F238E27FC236}">
                <a16:creationId xmlns:a16="http://schemas.microsoft.com/office/drawing/2014/main" id="{9D2C8C9B-E201-4DC3-AC2B-355EB15004B6}"/>
              </a:ext>
            </a:extLst>
          </p:cNvPr>
          <p:cNvPicPr>
            <a:picLocks noChangeAspect="1"/>
          </p:cNvPicPr>
          <p:nvPr userDrawn="1"/>
        </p:nvPicPr>
        <p:blipFill>
          <a:blip r:embed="rId3"/>
          <a:stretch>
            <a:fillRect/>
          </a:stretch>
        </p:blipFill>
        <p:spPr>
          <a:xfrm>
            <a:off x="3505337" y="267507"/>
            <a:ext cx="2133325" cy="1116000"/>
          </a:xfrm>
          <a:prstGeom prst="rect">
            <a:avLst/>
          </a:prstGeom>
          <a:noFill/>
          <a:ln cap="flat">
            <a:noFill/>
          </a:ln>
        </p:spPr>
      </p:pic>
    </p:spTree>
    <p:extLst>
      <p:ext uri="{BB962C8B-B14F-4D97-AF65-F5344CB8AC3E}">
        <p14:creationId xmlns:p14="http://schemas.microsoft.com/office/powerpoint/2010/main" val="3459685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a:t>
            </a:r>
            <a:r>
              <a:rPr lang="fi-FI" err="1"/>
              <a:t>prustyyl</a:t>
            </a:r>
            <a:r>
              <a:rPr lang="fi-FI"/>
              <a:t>. </a:t>
            </a:r>
            <a:r>
              <a:rPr lang="fi-FI" err="1"/>
              <a:t>napsautt</a:t>
            </a:r>
            <a:r>
              <a:rPr lang="fi-FI"/>
              <a:t>.</a:t>
            </a:r>
          </a:p>
        </p:txBody>
      </p:sp>
      <p:sp>
        <p:nvSpPr>
          <p:cNvPr id="3" name="Päivämäärän paikkamerkki 2"/>
          <p:cNvSpPr>
            <a:spLocks noGrp="1"/>
          </p:cNvSpPr>
          <p:nvPr>
            <p:ph type="dt" sz="half" idx="10"/>
          </p:nvPr>
        </p:nvSpPr>
        <p:spPr/>
        <p:txBody>
          <a:bodyPr/>
          <a:lstStyle/>
          <a:p>
            <a:endParaRPr lang="fi-FI"/>
          </a:p>
        </p:txBody>
      </p:sp>
      <p:sp>
        <p:nvSpPr>
          <p:cNvPr id="4" name="Alatunnisteen paikkamerkki 3"/>
          <p:cNvSpPr>
            <a:spLocks noGrp="1"/>
          </p:cNvSpPr>
          <p:nvPr>
            <p:ph type="ftr" sz="quarter" idx="11"/>
          </p:nvPr>
        </p:nvSpPr>
        <p:spPr/>
        <p:txBody>
          <a:bodyPr/>
          <a:lstStyle/>
          <a:p>
            <a:r>
              <a:rPr lang="fi-FI"/>
              <a:t>1.3.2022 Jorma Viiala</a:t>
            </a:r>
          </a:p>
        </p:txBody>
      </p:sp>
      <p:sp>
        <p:nvSpPr>
          <p:cNvPr id="5" name="Dian numeron paikkamerkki 4"/>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90482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rgbClr val="F68535"/>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597819"/>
            <a:ext cx="7772400" cy="1102519"/>
          </a:xfrm>
        </p:spPr>
        <p:txBody>
          <a:bodyPr>
            <a:normAutofit/>
          </a:bodyPr>
          <a:lstStyle>
            <a:lvl1pPr algn="ctr">
              <a:defRPr sz="3600" b="1">
                <a:solidFill>
                  <a:schemeClr val="bg1"/>
                </a:solidFill>
                <a:effectLst>
                  <a:outerShdw blurRad="38100" dist="38100" dir="2700000" algn="tl">
                    <a:srgbClr val="000000">
                      <a:alpha val="43137"/>
                    </a:srgbClr>
                  </a:outerShdw>
                </a:effectLst>
                <a:latin typeface="Arial Rounded MT Bold" pitchFamily="34" charset="0"/>
              </a:defRPr>
            </a:lvl1pPr>
          </a:lstStyle>
          <a:p>
            <a:r>
              <a:rPr lang="fi-FI"/>
              <a:t>Muokkaa ots. perustyyl. napsautt.</a:t>
            </a:r>
            <a:endParaRPr lang="en-US"/>
          </a:p>
        </p:txBody>
      </p:sp>
      <p:sp>
        <p:nvSpPr>
          <p:cNvPr id="3" name="Alaotsikko 2"/>
          <p:cNvSpPr>
            <a:spLocks noGrp="1"/>
          </p:cNvSpPr>
          <p:nvPr>
            <p:ph type="subTitle" idx="1"/>
          </p:nvPr>
        </p:nvSpPr>
        <p:spPr>
          <a:xfrm>
            <a:off x="1371600" y="2914650"/>
            <a:ext cx="6400800" cy="131445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pic>
        <p:nvPicPr>
          <p:cNvPr id="5" name="Kuva 5">
            <a:extLst>
              <a:ext uri="{FF2B5EF4-FFF2-40B4-BE49-F238E27FC236}">
                <a16:creationId xmlns:a16="http://schemas.microsoft.com/office/drawing/2014/main" id="{9E0FC550-3D7C-4170-8C27-356DA78D2881}"/>
              </a:ext>
            </a:extLst>
          </p:cNvPr>
          <p:cNvPicPr>
            <a:picLocks noChangeAspect="1"/>
          </p:cNvPicPr>
          <p:nvPr userDrawn="1"/>
        </p:nvPicPr>
        <p:blipFill>
          <a:blip r:embed="rId2"/>
          <a:stretch>
            <a:fillRect/>
          </a:stretch>
        </p:blipFill>
        <p:spPr>
          <a:xfrm>
            <a:off x="3505337" y="267507"/>
            <a:ext cx="2133325" cy="1116000"/>
          </a:xfrm>
          <a:prstGeom prst="rect">
            <a:avLst/>
          </a:prstGeom>
          <a:noFill/>
          <a:ln cap="flat">
            <a:noFill/>
          </a:ln>
        </p:spPr>
      </p:pic>
    </p:spTree>
    <p:extLst>
      <p:ext uri="{BB962C8B-B14F-4D97-AF65-F5344CB8AC3E}">
        <p14:creationId xmlns:p14="http://schemas.microsoft.com/office/powerpoint/2010/main" val="580413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6"/>
          <p:cNvSpPr>
            <a:spLocks noGrp="1"/>
          </p:cNvSpPr>
          <p:nvPr>
            <p:ph type="dt" sz="half" idx="10"/>
          </p:nvPr>
        </p:nvSpPr>
        <p:spPr/>
        <p:txBody>
          <a:bodyPr/>
          <a:lstStyle/>
          <a:p>
            <a:endParaRPr lang="fi-FI"/>
          </a:p>
        </p:txBody>
      </p:sp>
      <p:sp>
        <p:nvSpPr>
          <p:cNvPr id="8" name="Alatunnisteen paikkamerkki 7"/>
          <p:cNvSpPr>
            <a:spLocks noGrp="1"/>
          </p:cNvSpPr>
          <p:nvPr>
            <p:ph type="ftr" sz="quarter" idx="11"/>
          </p:nvPr>
        </p:nvSpPr>
        <p:spPr/>
        <p:txBody>
          <a:bodyPr/>
          <a:lstStyle/>
          <a:p>
            <a:r>
              <a:rPr lang="fi-FI"/>
              <a:t>1.3.2022 Jorma Viiala</a:t>
            </a:r>
          </a:p>
        </p:txBody>
      </p:sp>
      <p:sp>
        <p:nvSpPr>
          <p:cNvPr id="9" name="Dian numeron paikkamerkki 8"/>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373904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alitäyttödia">
    <p:bg>
      <p:bgPr>
        <a:solidFill>
          <a:srgbClr val="F6853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9D62BC-1CA8-4BEE-949C-18FEEEFBBF2E}"/>
              </a:ext>
            </a:extLst>
          </p:cNvPr>
          <p:cNvSpPr>
            <a:spLocks noGrp="1"/>
          </p:cNvSpPr>
          <p:nvPr>
            <p:ph type="title"/>
          </p:nvPr>
        </p:nvSpPr>
        <p:spPr/>
        <p:txBody>
          <a:bodyPr/>
          <a:lstStyle/>
          <a:p>
            <a:r>
              <a:rPr lang="fi-FI"/>
              <a:t>Muokkaa ots. perustyyl. napsautt.</a:t>
            </a:r>
          </a:p>
        </p:txBody>
      </p:sp>
      <p:pic>
        <p:nvPicPr>
          <p:cNvPr id="9" name="Kuva 4">
            <a:extLst>
              <a:ext uri="{FF2B5EF4-FFF2-40B4-BE49-F238E27FC236}">
                <a16:creationId xmlns:a16="http://schemas.microsoft.com/office/drawing/2014/main" id="{905BF0F6-4D02-48DF-A34C-011EF68E28B8}"/>
              </a:ext>
            </a:extLst>
          </p:cNvPr>
          <p:cNvPicPr>
            <a:picLocks noChangeAspect="1"/>
          </p:cNvPicPr>
          <p:nvPr userDrawn="1"/>
        </p:nvPicPr>
        <p:blipFill>
          <a:blip r:embed="rId2"/>
          <a:stretch>
            <a:fillRect/>
          </a:stretch>
        </p:blipFill>
        <p:spPr>
          <a:xfrm>
            <a:off x="5796136" y="-857250"/>
            <a:ext cx="6858000" cy="6858000"/>
          </a:xfrm>
          <a:prstGeom prst="rect">
            <a:avLst/>
          </a:prstGeom>
          <a:noFill/>
          <a:ln cap="flat">
            <a:noFill/>
          </a:ln>
        </p:spPr>
      </p:pic>
      <p:pic>
        <p:nvPicPr>
          <p:cNvPr id="10" name="Kuva 5">
            <a:extLst>
              <a:ext uri="{FF2B5EF4-FFF2-40B4-BE49-F238E27FC236}">
                <a16:creationId xmlns:a16="http://schemas.microsoft.com/office/drawing/2014/main" id="{A742B7DA-7606-41DD-A928-534829327100}"/>
              </a:ext>
            </a:extLst>
          </p:cNvPr>
          <p:cNvPicPr>
            <a:picLocks noChangeAspect="1"/>
          </p:cNvPicPr>
          <p:nvPr userDrawn="1"/>
        </p:nvPicPr>
        <p:blipFill>
          <a:blip r:embed="rId3"/>
          <a:stretch>
            <a:fillRect/>
          </a:stretch>
        </p:blipFill>
        <p:spPr>
          <a:xfrm>
            <a:off x="899592" y="1386240"/>
            <a:ext cx="4532397" cy="2371020"/>
          </a:xfrm>
          <a:prstGeom prst="rect">
            <a:avLst/>
          </a:prstGeom>
          <a:noFill/>
          <a:ln cap="flat">
            <a:noFill/>
          </a:ln>
        </p:spPr>
      </p:pic>
    </p:spTree>
    <p:extLst>
      <p:ext uri="{BB962C8B-B14F-4D97-AF65-F5344CB8AC3E}">
        <p14:creationId xmlns:p14="http://schemas.microsoft.com/office/powerpoint/2010/main" val="1585397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Sisällön paikkamerkki 2"/>
          <p:cNvSpPr>
            <a:spLocks noGrp="1"/>
          </p:cNvSpPr>
          <p:nvPr>
            <p:ph sz="half" idx="1"/>
          </p:nvPr>
        </p:nvSpPr>
        <p:spPr>
          <a:xfrm>
            <a:off x="457200" y="1200151"/>
            <a:ext cx="4038600" cy="3394472"/>
          </a:xfrm>
        </p:spPr>
        <p:txBody>
          <a:bodyPr/>
          <a:lstStyle>
            <a:lvl1pPr>
              <a:defRPr sz="2400"/>
            </a:lvl1pPr>
            <a:lvl2pPr>
              <a:defRPr sz="2000"/>
            </a:lvl2pPr>
            <a:lvl3pPr>
              <a:defRPr sz="1600"/>
            </a:lvl3pPr>
            <a:lvl4pPr>
              <a:defRPr sz="1600"/>
            </a:lvl4pPr>
            <a:lvl5pPr>
              <a:defRPr sz="16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Sisällön paikkamerkki 3"/>
          <p:cNvSpPr>
            <a:spLocks noGrp="1"/>
          </p:cNvSpPr>
          <p:nvPr>
            <p:ph sz="half" idx="2"/>
          </p:nvPr>
        </p:nvSpPr>
        <p:spPr>
          <a:xfrm>
            <a:off x="4648200" y="1200151"/>
            <a:ext cx="4038600" cy="3394472"/>
          </a:xfrm>
        </p:spPr>
        <p:txBody>
          <a:bodyPr/>
          <a:lstStyle>
            <a:lvl1pPr>
              <a:defRPr sz="2400"/>
            </a:lvl1pPr>
            <a:lvl2pPr>
              <a:defRPr sz="2000"/>
            </a:lvl2pPr>
            <a:lvl3pPr>
              <a:defRPr sz="1600"/>
            </a:lvl3pPr>
            <a:lvl4pPr>
              <a:defRPr sz="1600"/>
            </a:lvl4pPr>
            <a:lvl5pPr>
              <a:defRPr sz="16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Päivämäärän paikkamerkki 4"/>
          <p:cNvSpPr>
            <a:spLocks noGrp="1"/>
          </p:cNvSpPr>
          <p:nvPr>
            <p:ph type="dt" sz="half" idx="10"/>
          </p:nvPr>
        </p:nvSpPr>
        <p:spPr/>
        <p:txBody>
          <a:bodyPr/>
          <a:lstStyle/>
          <a:p>
            <a:endParaRPr lang="fi-FI"/>
          </a:p>
        </p:txBody>
      </p:sp>
      <p:sp>
        <p:nvSpPr>
          <p:cNvPr id="6" name="Alatunnisteen paikkamerkki 5"/>
          <p:cNvSpPr>
            <a:spLocks noGrp="1"/>
          </p:cNvSpPr>
          <p:nvPr>
            <p:ph type="ftr" sz="quarter" idx="11"/>
          </p:nvPr>
        </p:nvSpPr>
        <p:spPr/>
        <p:txBody>
          <a:bodyPr/>
          <a:lstStyle/>
          <a:p>
            <a:r>
              <a:rPr lang="fi-FI"/>
              <a:t>1.3.2022 Jorma Viiala</a:t>
            </a:r>
          </a:p>
        </p:txBody>
      </p:sp>
      <p:sp>
        <p:nvSpPr>
          <p:cNvPr id="7" name="Dian numeron paikkamerkki 6"/>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001916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ots. perustyyl. napsautt.</a:t>
            </a:r>
            <a:endParaRPr lang="en-US"/>
          </a:p>
        </p:txBody>
      </p:sp>
      <p:sp>
        <p:nvSpPr>
          <p:cNvPr id="3" name="Tekstin paikkamerkki 2"/>
          <p:cNvSpPr>
            <a:spLocks noGrp="1"/>
          </p:cNvSpPr>
          <p:nvPr>
            <p:ph type="body" idx="1"/>
          </p:nvPr>
        </p:nvSpPr>
        <p:spPr>
          <a:xfrm>
            <a:off x="457200" y="1151335"/>
            <a:ext cx="4040188" cy="47982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1631156"/>
            <a:ext cx="4040188" cy="2963466"/>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kstin paikkamerkki 4"/>
          <p:cNvSpPr>
            <a:spLocks noGrp="1"/>
          </p:cNvSpPr>
          <p:nvPr>
            <p:ph type="body" sz="quarter" idx="3"/>
          </p:nvPr>
        </p:nvSpPr>
        <p:spPr>
          <a:xfrm>
            <a:off x="4645026" y="1151335"/>
            <a:ext cx="4041775" cy="47982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6" y="1631156"/>
            <a:ext cx="4041775" cy="2963466"/>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6"/>
          <p:cNvSpPr>
            <a:spLocks noGrp="1"/>
          </p:cNvSpPr>
          <p:nvPr>
            <p:ph type="dt" sz="half" idx="10"/>
          </p:nvPr>
        </p:nvSpPr>
        <p:spPr/>
        <p:txBody>
          <a:bodyPr/>
          <a:lstStyle/>
          <a:p>
            <a:endParaRPr lang="fi-FI"/>
          </a:p>
        </p:txBody>
      </p:sp>
      <p:sp>
        <p:nvSpPr>
          <p:cNvPr id="8" name="Alatunnisteen paikkamerkki 7"/>
          <p:cNvSpPr>
            <a:spLocks noGrp="1"/>
          </p:cNvSpPr>
          <p:nvPr>
            <p:ph type="ftr" sz="quarter" idx="11"/>
          </p:nvPr>
        </p:nvSpPr>
        <p:spPr/>
        <p:txBody>
          <a:bodyPr/>
          <a:lstStyle/>
          <a:p>
            <a:r>
              <a:rPr lang="fi-FI"/>
              <a:t>1.3.2022 Jorma Viiala</a:t>
            </a:r>
          </a:p>
        </p:txBody>
      </p:sp>
      <p:sp>
        <p:nvSpPr>
          <p:cNvPr id="9" name="Dian numeron paikkamerkki 8"/>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579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Päivämäärän paikkamerkki 2"/>
          <p:cNvSpPr>
            <a:spLocks noGrp="1"/>
          </p:cNvSpPr>
          <p:nvPr>
            <p:ph type="dt" sz="half" idx="10"/>
          </p:nvPr>
        </p:nvSpPr>
        <p:spPr/>
        <p:txBody>
          <a:bodyPr/>
          <a:lstStyle/>
          <a:p>
            <a:endParaRPr lang="fi-FI"/>
          </a:p>
        </p:txBody>
      </p:sp>
      <p:sp>
        <p:nvSpPr>
          <p:cNvPr id="4" name="Alatunnisteen paikkamerkki 3"/>
          <p:cNvSpPr>
            <a:spLocks noGrp="1"/>
          </p:cNvSpPr>
          <p:nvPr>
            <p:ph type="ftr" sz="quarter" idx="11"/>
          </p:nvPr>
        </p:nvSpPr>
        <p:spPr/>
        <p:txBody>
          <a:bodyPr/>
          <a:lstStyle/>
          <a:p>
            <a:r>
              <a:rPr lang="fi-FI"/>
              <a:t>1.3.2022 Jorma Viiala</a:t>
            </a:r>
          </a:p>
        </p:txBody>
      </p:sp>
      <p:sp>
        <p:nvSpPr>
          <p:cNvPr id="5" name="Dian numeron paikkamerkki 4"/>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458197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endParaRPr lang="fi-FI"/>
          </a:p>
        </p:txBody>
      </p:sp>
      <p:sp>
        <p:nvSpPr>
          <p:cNvPr id="3" name="Alatunnisteen paikkamerkki 2"/>
          <p:cNvSpPr>
            <a:spLocks noGrp="1"/>
          </p:cNvSpPr>
          <p:nvPr>
            <p:ph type="ftr" sz="quarter" idx="11"/>
          </p:nvPr>
        </p:nvSpPr>
        <p:spPr/>
        <p:txBody>
          <a:bodyPr/>
          <a:lstStyle/>
          <a:p>
            <a:r>
              <a:rPr lang="fi-FI"/>
              <a:t>1.3.2022 Jorma Viiala</a:t>
            </a:r>
          </a:p>
        </p:txBody>
      </p:sp>
      <p:sp>
        <p:nvSpPr>
          <p:cNvPr id="4" name="Dian numeron paikkamerkki 3"/>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29470431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a:t>
            </a:r>
            <a:r>
              <a:rPr lang="fi-FI" err="1"/>
              <a:t>prustyyl</a:t>
            </a:r>
            <a:r>
              <a:rPr lang="fi-FI"/>
              <a:t>. </a:t>
            </a:r>
            <a:r>
              <a:rPr lang="fi-FI" err="1"/>
              <a:t>napsautt</a:t>
            </a:r>
            <a:r>
              <a:rPr lang="fi-FI"/>
              <a:t>.</a:t>
            </a:r>
          </a:p>
        </p:txBody>
      </p:sp>
      <p:sp>
        <p:nvSpPr>
          <p:cNvPr id="3" name="Päivämäärän paikkamerkki 2"/>
          <p:cNvSpPr>
            <a:spLocks noGrp="1"/>
          </p:cNvSpPr>
          <p:nvPr>
            <p:ph type="dt" sz="half" idx="10"/>
          </p:nvPr>
        </p:nvSpPr>
        <p:spPr/>
        <p:txBody>
          <a:bodyPr/>
          <a:lstStyle/>
          <a:p>
            <a:endParaRPr lang="fi-FI"/>
          </a:p>
        </p:txBody>
      </p:sp>
      <p:sp>
        <p:nvSpPr>
          <p:cNvPr id="4" name="Alatunnisteen paikkamerkki 3"/>
          <p:cNvSpPr>
            <a:spLocks noGrp="1"/>
          </p:cNvSpPr>
          <p:nvPr>
            <p:ph type="ftr" sz="quarter" idx="11"/>
          </p:nvPr>
        </p:nvSpPr>
        <p:spPr/>
        <p:txBody>
          <a:bodyPr/>
          <a:lstStyle/>
          <a:p>
            <a:r>
              <a:rPr lang="fi-FI"/>
              <a:t>1.3.2022 Jorma Viiala</a:t>
            </a:r>
          </a:p>
        </p:txBody>
      </p:sp>
      <p:sp>
        <p:nvSpPr>
          <p:cNvPr id="5" name="Dian numeron paikkamerkki 4"/>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3021043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Pystysuoran tekstin paikkamerkki 2"/>
          <p:cNvSpPr>
            <a:spLocks noGrp="1"/>
          </p:cNvSpPr>
          <p:nvPr>
            <p:ph type="body" orient="vert" idx="1"/>
          </p:nvPr>
        </p:nvSpPr>
        <p:spPr>
          <a:xfrm>
            <a:off x="457200" y="1200151"/>
            <a:ext cx="8229600" cy="320780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3"/>
          <p:cNvSpPr>
            <a:spLocks noGrp="1"/>
          </p:cNvSpPr>
          <p:nvPr>
            <p:ph type="dt" sz="half" idx="10"/>
          </p:nvPr>
        </p:nvSpPr>
        <p:spPr/>
        <p:txBody>
          <a:bodyPr/>
          <a:lstStyle/>
          <a:p>
            <a:endParaRPr lang="fi-FI"/>
          </a:p>
        </p:txBody>
      </p:sp>
      <p:sp>
        <p:nvSpPr>
          <p:cNvPr id="5" name="Alatunnisteen paikkamerkki 4"/>
          <p:cNvSpPr>
            <a:spLocks noGrp="1"/>
          </p:cNvSpPr>
          <p:nvPr>
            <p:ph type="ftr" sz="quarter" idx="11"/>
          </p:nvPr>
        </p:nvSpPr>
        <p:spPr/>
        <p:txBody>
          <a:bodyPr/>
          <a:lstStyle/>
          <a:p>
            <a:r>
              <a:rPr lang="fi-FI"/>
              <a:t>1.3.2022 Jorma Viiala</a:t>
            </a:r>
          </a:p>
        </p:txBody>
      </p:sp>
      <p:sp>
        <p:nvSpPr>
          <p:cNvPr id="6" name="Dian numeron paikkamerkki 5"/>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363812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6"/>
          <p:cNvSpPr>
            <a:spLocks noGrp="1"/>
          </p:cNvSpPr>
          <p:nvPr>
            <p:ph type="dt" sz="half" idx="10"/>
          </p:nvPr>
        </p:nvSpPr>
        <p:spPr/>
        <p:txBody>
          <a:bodyPr/>
          <a:lstStyle/>
          <a:p>
            <a:endParaRPr lang="fi-FI"/>
          </a:p>
        </p:txBody>
      </p:sp>
      <p:sp>
        <p:nvSpPr>
          <p:cNvPr id="8" name="Alatunnisteen paikkamerkki 7"/>
          <p:cNvSpPr>
            <a:spLocks noGrp="1"/>
          </p:cNvSpPr>
          <p:nvPr>
            <p:ph type="ftr" sz="quarter" idx="11"/>
          </p:nvPr>
        </p:nvSpPr>
        <p:spPr/>
        <p:txBody>
          <a:bodyPr/>
          <a:lstStyle/>
          <a:p>
            <a:r>
              <a:rPr lang="fi-FI"/>
              <a:t>1.3.2022 Jorma Viiala</a:t>
            </a:r>
          </a:p>
        </p:txBody>
      </p:sp>
      <p:sp>
        <p:nvSpPr>
          <p:cNvPr id="9" name="Dian numeron paikkamerkki 8"/>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21805739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1167595"/>
            <a:ext cx="2057400" cy="3240360"/>
          </a:xfrm>
        </p:spPr>
        <p:txBody>
          <a:bodyPr vert="eaVert"/>
          <a:lstStyle/>
          <a:p>
            <a:r>
              <a:rPr lang="fi-FI"/>
              <a:t>Muokkaa ots. perustyyl. napsautt.</a:t>
            </a:r>
            <a:endParaRPr lang="en-US"/>
          </a:p>
        </p:txBody>
      </p:sp>
      <p:sp>
        <p:nvSpPr>
          <p:cNvPr id="3" name="Pystysuoran tekstin paikkamerkki 2"/>
          <p:cNvSpPr>
            <a:spLocks noGrp="1"/>
          </p:cNvSpPr>
          <p:nvPr>
            <p:ph type="body" orient="vert" idx="1"/>
          </p:nvPr>
        </p:nvSpPr>
        <p:spPr>
          <a:xfrm>
            <a:off x="457200" y="1167595"/>
            <a:ext cx="6019800" cy="324036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3"/>
          <p:cNvSpPr>
            <a:spLocks noGrp="1"/>
          </p:cNvSpPr>
          <p:nvPr>
            <p:ph type="dt" sz="half" idx="10"/>
          </p:nvPr>
        </p:nvSpPr>
        <p:spPr/>
        <p:txBody>
          <a:bodyPr/>
          <a:lstStyle/>
          <a:p>
            <a:endParaRPr lang="fi-FI"/>
          </a:p>
        </p:txBody>
      </p:sp>
      <p:sp>
        <p:nvSpPr>
          <p:cNvPr id="5" name="Alatunnisteen paikkamerkki 4"/>
          <p:cNvSpPr>
            <a:spLocks noGrp="1"/>
          </p:cNvSpPr>
          <p:nvPr>
            <p:ph type="ftr" sz="quarter" idx="11"/>
          </p:nvPr>
        </p:nvSpPr>
        <p:spPr/>
        <p:txBody>
          <a:bodyPr/>
          <a:lstStyle/>
          <a:p>
            <a:r>
              <a:rPr lang="fi-FI"/>
              <a:t>1.3.2022 Jorma Viiala</a:t>
            </a:r>
          </a:p>
        </p:txBody>
      </p:sp>
      <p:sp>
        <p:nvSpPr>
          <p:cNvPr id="6" name="Dian numeron paikkamerkki 5"/>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2813518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litäyttödia">
    <p:bg>
      <p:bgPr>
        <a:solidFill>
          <a:srgbClr val="F68535"/>
        </a:solidFill>
        <a:effectLst/>
      </p:bgPr>
    </p:bg>
    <p:spTree>
      <p:nvGrpSpPr>
        <p:cNvPr id="1" name=""/>
        <p:cNvGrpSpPr/>
        <p:nvPr/>
      </p:nvGrpSpPr>
      <p:grpSpPr>
        <a:xfrm>
          <a:off x="0" y="0"/>
          <a:ext cx="0" cy="0"/>
          <a:chOff x="0" y="0"/>
          <a:chExt cx="0" cy="0"/>
        </a:xfrm>
      </p:grpSpPr>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6800" y="0"/>
            <a:ext cx="6858000" cy="5143500"/>
          </a:xfrm>
          <a:prstGeom prst="rect">
            <a:avLst/>
          </a:prstGeom>
        </p:spPr>
      </p:pic>
      <p:pic>
        <p:nvPicPr>
          <p:cNvPr id="6" name="Kuva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828000" y="1601100"/>
            <a:ext cx="4532400" cy="1778266"/>
          </a:xfrm>
          <a:prstGeom prst="rect">
            <a:avLst/>
          </a:prstGeom>
        </p:spPr>
      </p:pic>
    </p:spTree>
    <p:extLst>
      <p:ext uri="{BB962C8B-B14F-4D97-AF65-F5344CB8AC3E}">
        <p14:creationId xmlns:p14="http://schemas.microsoft.com/office/powerpoint/2010/main" val="3509969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Sisällön paikkamerkki 2"/>
          <p:cNvSpPr>
            <a:spLocks noGrp="1"/>
          </p:cNvSpPr>
          <p:nvPr>
            <p:ph sz="half" idx="1"/>
          </p:nvPr>
        </p:nvSpPr>
        <p:spPr>
          <a:xfrm>
            <a:off x="457200" y="1200151"/>
            <a:ext cx="4038600" cy="3394472"/>
          </a:xfrm>
        </p:spPr>
        <p:txBody>
          <a:bodyPr/>
          <a:lstStyle>
            <a:lvl1pPr>
              <a:defRPr sz="1800"/>
            </a:lvl1pPr>
            <a:lvl2pPr>
              <a:defRPr sz="1500"/>
            </a:lvl2pPr>
            <a:lvl3pPr>
              <a:defRPr sz="1200"/>
            </a:lvl3pPr>
            <a:lvl4pPr>
              <a:defRPr sz="1200"/>
            </a:lvl4pPr>
            <a:lvl5pPr>
              <a:defRPr sz="1200"/>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Sisällön paikkamerkki 3"/>
          <p:cNvSpPr>
            <a:spLocks noGrp="1"/>
          </p:cNvSpPr>
          <p:nvPr>
            <p:ph sz="half" idx="2"/>
          </p:nvPr>
        </p:nvSpPr>
        <p:spPr>
          <a:xfrm>
            <a:off x="4648200" y="1200151"/>
            <a:ext cx="4038600" cy="3394472"/>
          </a:xfrm>
        </p:spPr>
        <p:txBody>
          <a:bodyPr/>
          <a:lstStyle>
            <a:lvl1pPr>
              <a:defRPr sz="1800"/>
            </a:lvl1pPr>
            <a:lvl2pPr>
              <a:defRPr sz="1500"/>
            </a:lvl2pPr>
            <a:lvl3pPr>
              <a:defRPr sz="1200"/>
            </a:lvl3pPr>
            <a:lvl4pPr>
              <a:defRPr sz="1200"/>
            </a:lvl4pPr>
            <a:lvl5pPr>
              <a:defRPr sz="1200"/>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Päivämäärän paikkamerkki 4"/>
          <p:cNvSpPr>
            <a:spLocks noGrp="1"/>
          </p:cNvSpPr>
          <p:nvPr>
            <p:ph type="dt" sz="half" idx="10"/>
          </p:nvPr>
        </p:nvSpPr>
        <p:spPr/>
        <p:txBody>
          <a:bodyPr/>
          <a:lstStyle/>
          <a:p>
            <a:endParaRPr lang="fi-FI"/>
          </a:p>
        </p:txBody>
      </p:sp>
      <p:sp>
        <p:nvSpPr>
          <p:cNvPr id="6" name="Alatunnisteen paikkamerkki 5"/>
          <p:cNvSpPr>
            <a:spLocks noGrp="1"/>
          </p:cNvSpPr>
          <p:nvPr>
            <p:ph type="ftr" sz="quarter" idx="11"/>
          </p:nvPr>
        </p:nvSpPr>
        <p:spPr/>
        <p:txBody>
          <a:bodyPr/>
          <a:lstStyle/>
          <a:p>
            <a:r>
              <a:rPr lang="fi-FI"/>
              <a:t>1.3.2022 Jorma Viiala</a:t>
            </a:r>
          </a:p>
        </p:txBody>
      </p:sp>
      <p:sp>
        <p:nvSpPr>
          <p:cNvPr id="7" name="Dian numeron paikkamerkki 6"/>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4128198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ots. perustyyl. napsautt.</a:t>
            </a:r>
            <a:endParaRPr lang="en-US"/>
          </a:p>
        </p:txBody>
      </p:sp>
      <p:sp>
        <p:nvSpPr>
          <p:cNvPr id="3" name="Tekstin paikkamerkki 2"/>
          <p:cNvSpPr>
            <a:spLocks noGrp="1"/>
          </p:cNvSpPr>
          <p:nvPr>
            <p:ph type="body" idx="1"/>
          </p:nvPr>
        </p:nvSpPr>
        <p:spPr>
          <a:xfrm>
            <a:off x="457200" y="1151335"/>
            <a:ext cx="4040188" cy="479822"/>
          </a:xfrm>
        </p:spPr>
        <p:txBody>
          <a:bodyPr anchor="b">
            <a:no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Sisällön paikkamerkki 3"/>
          <p:cNvSpPr>
            <a:spLocks noGrp="1"/>
          </p:cNvSpPr>
          <p:nvPr>
            <p:ph sz="half" idx="2"/>
          </p:nvPr>
        </p:nvSpPr>
        <p:spPr>
          <a:xfrm>
            <a:off x="457200" y="1631156"/>
            <a:ext cx="4040188" cy="2963466"/>
          </a:xfrm>
        </p:spPr>
        <p:txBody>
          <a:bodyPr/>
          <a:lstStyle>
            <a:lvl1pPr>
              <a:defRPr sz="15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kstin paikkamerkki 4"/>
          <p:cNvSpPr>
            <a:spLocks noGrp="1"/>
          </p:cNvSpPr>
          <p:nvPr>
            <p:ph type="body" sz="quarter" idx="3"/>
          </p:nvPr>
        </p:nvSpPr>
        <p:spPr>
          <a:xfrm>
            <a:off x="4645026" y="1151335"/>
            <a:ext cx="4041775" cy="479822"/>
          </a:xfrm>
        </p:spPr>
        <p:txBody>
          <a:bodyPr anchor="b">
            <a:no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Sisällön paikkamerkki 5"/>
          <p:cNvSpPr>
            <a:spLocks noGrp="1"/>
          </p:cNvSpPr>
          <p:nvPr>
            <p:ph sz="quarter" idx="4"/>
          </p:nvPr>
        </p:nvSpPr>
        <p:spPr>
          <a:xfrm>
            <a:off x="4645026" y="1631156"/>
            <a:ext cx="4041775" cy="2963466"/>
          </a:xfrm>
        </p:spPr>
        <p:txBody>
          <a:bodyPr/>
          <a:lstStyle>
            <a:lvl1pPr>
              <a:defRPr sz="15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7" name="Päivämäärän paikkamerkki 6"/>
          <p:cNvSpPr>
            <a:spLocks noGrp="1"/>
          </p:cNvSpPr>
          <p:nvPr>
            <p:ph type="dt" sz="half" idx="10"/>
          </p:nvPr>
        </p:nvSpPr>
        <p:spPr/>
        <p:txBody>
          <a:bodyPr/>
          <a:lstStyle/>
          <a:p>
            <a:endParaRPr lang="fi-FI"/>
          </a:p>
        </p:txBody>
      </p:sp>
      <p:sp>
        <p:nvSpPr>
          <p:cNvPr id="8" name="Alatunnisteen paikkamerkki 7"/>
          <p:cNvSpPr>
            <a:spLocks noGrp="1"/>
          </p:cNvSpPr>
          <p:nvPr>
            <p:ph type="ftr" sz="quarter" idx="11"/>
          </p:nvPr>
        </p:nvSpPr>
        <p:spPr/>
        <p:txBody>
          <a:bodyPr/>
          <a:lstStyle/>
          <a:p>
            <a:r>
              <a:rPr lang="fi-FI"/>
              <a:t>1.3.2022 Jorma Viiala</a:t>
            </a:r>
          </a:p>
        </p:txBody>
      </p:sp>
      <p:sp>
        <p:nvSpPr>
          <p:cNvPr id="9" name="Dian numeron paikkamerkki 8"/>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55037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Päivämäärän paikkamerkki 2"/>
          <p:cNvSpPr>
            <a:spLocks noGrp="1"/>
          </p:cNvSpPr>
          <p:nvPr>
            <p:ph type="dt" sz="half" idx="10"/>
          </p:nvPr>
        </p:nvSpPr>
        <p:spPr/>
        <p:txBody>
          <a:bodyPr/>
          <a:lstStyle/>
          <a:p>
            <a:endParaRPr lang="fi-FI"/>
          </a:p>
        </p:txBody>
      </p:sp>
      <p:sp>
        <p:nvSpPr>
          <p:cNvPr id="4" name="Alatunnisteen paikkamerkki 3"/>
          <p:cNvSpPr>
            <a:spLocks noGrp="1"/>
          </p:cNvSpPr>
          <p:nvPr>
            <p:ph type="ftr" sz="quarter" idx="11"/>
          </p:nvPr>
        </p:nvSpPr>
        <p:spPr/>
        <p:txBody>
          <a:bodyPr/>
          <a:lstStyle/>
          <a:p>
            <a:r>
              <a:rPr lang="fi-FI"/>
              <a:t>1.3.2022 Jorma Viiala</a:t>
            </a:r>
          </a:p>
        </p:txBody>
      </p:sp>
      <p:sp>
        <p:nvSpPr>
          <p:cNvPr id="5" name="Dian numeron paikkamerkki 4"/>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29258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endParaRPr lang="fi-FI"/>
          </a:p>
        </p:txBody>
      </p:sp>
      <p:sp>
        <p:nvSpPr>
          <p:cNvPr id="3" name="Alatunnisteen paikkamerkki 2"/>
          <p:cNvSpPr>
            <a:spLocks noGrp="1"/>
          </p:cNvSpPr>
          <p:nvPr>
            <p:ph type="ftr" sz="quarter" idx="11"/>
          </p:nvPr>
        </p:nvSpPr>
        <p:spPr/>
        <p:txBody>
          <a:bodyPr/>
          <a:lstStyle/>
          <a:p>
            <a:r>
              <a:rPr lang="fi-FI"/>
              <a:t>1.3.2022 Jorma Viiala</a:t>
            </a:r>
          </a:p>
        </p:txBody>
      </p:sp>
      <p:sp>
        <p:nvSpPr>
          <p:cNvPr id="4" name="Dian numeron paikkamerkki 3"/>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251552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ots. perustyyl. napsautt.</a:t>
            </a:r>
            <a:endParaRPr lang="en-US"/>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3"/>
          <p:cNvSpPr>
            <a:spLocks noGrp="1"/>
          </p:cNvSpPr>
          <p:nvPr>
            <p:ph type="dt" sz="half" idx="10"/>
          </p:nvPr>
        </p:nvSpPr>
        <p:spPr/>
        <p:txBody>
          <a:bodyPr/>
          <a:lstStyle/>
          <a:p>
            <a:endParaRPr lang="fi-FI"/>
          </a:p>
        </p:txBody>
      </p:sp>
      <p:sp>
        <p:nvSpPr>
          <p:cNvPr id="5" name="Alatunnisteen paikkamerkki 4"/>
          <p:cNvSpPr>
            <a:spLocks noGrp="1"/>
          </p:cNvSpPr>
          <p:nvPr>
            <p:ph type="ftr" sz="quarter" idx="11"/>
          </p:nvPr>
        </p:nvSpPr>
        <p:spPr/>
        <p:txBody>
          <a:bodyPr/>
          <a:lstStyle/>
          <a:p>
            <a:r>
              <a:rPr lang="fi-FI"/>
              <a:t>1.3.2022 Jorma Viiala</a:t>
            </a:r>
          </a:p>
        </p:txBody>
      </p:sp>
      <p:sp>
        <p:nvSpPr>
          <p:cNvPr id="6" name="Dian numeron paikkamerkki 5"/>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1965407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05979"/>
            <a:ext cx="2057400" cy="4388644"/>
          </a:xfrm>
        </p:spPr>
        <p:txBody>
          <a:bodyPr vert="eaVert"/>
          <a:lstStyle/>
          <a:p>
            <a:r>
              <a:rPr lang="fi-FI"/>
              <a:t>Muokkaa ots. perustyyl. napsautt.</a:t>
            </a:r>
            <a:endParaRPr lang="en-US"/>
          </a:p>
        </p:txBody>
      </p:sp>
      <p:sp>
        <p:nvSpPr>
          <p:cNvPr id="3" name="Pystysuoran tekstin paikkamerkki 2"/>
          <p:cNvSpPr>
            <a:spLocks noGrp="1"/>
          </p:cNvSpPr>
          <p:nvPr>
            <p:ph type="body" orient="vert" idx="1"/>
          </p:nvPr>
        </p:nvSpPr>
        <p:spPr>
          <a:xfrm>
            <a:off x="457200" y="205979"/>
            <a:ext cx="6019800" cy="438864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Päivämäärän paikkamerkki 3"/>
          <p:cNvSpPr>
            <a:spLocks noGrp="1"/>
          </p:cNvSpPr>
          <p:nvPr>
            <p:ph type="dt" sz="half" idx="10"/>
          </p:nvPr>
        </p:nvSpPr>
        <p:spPr/>
        <p:txBody>
          <a:bodyPr/>
          <a:lstStyle/>
          <a:p>
            <a:endParaRPr lang="fi-FI"/>
          </a:p>
        </p:txBody>
      </p:sp>
      <p:sp>
        <p:nvSpPr>
          <p:cNvPr id="5" name="Alatunnisteen paikkamerkki 4"/>
          <p:cNvSpPr>
            <a:spLocks noGrp="1"/>
          </p:cNvSpPr>
          <p:nvPr>
            <p:ph type="ftr" sz="quarter" idx="11"/>
          </p:nvPr>
        </p:nvSpPr>
        <p:spPr/>
        <p:txBody>
          <a:bodyPr/>
          <a:lstStyle/>
          <a:p>
            <a:r>
              <a:rPr lang="fi-FI"/>
              <a:t>1.3.2022 Jorma Viiala</a:t>
            </a:r>
          </a:p>
        </p:txBody>
      </p:sp>
      <p:sp>
        <p:nvSpPr>
          <p:cNvPr id="6" name="Dian numeron paikkamerkki 5"/>
          <p:cNvSpPr>
            <a:spLocks noGrp="1"/>
          </p:cNvSpPr>
          <p:nvPr>
            <p:ph type="sldNum" sz="quarter" idx="12"/>
          </p:nvPr>
        </p:nvSpPr>
        <p:spPr/>
        <p:txBody>
          <a:bodyPr/>
          <a:lstStyle/>
          <a:p>
            <a:fld id="{0F68D5EE-FB2B-42B6-91CF-01F1D78ABBC2}" type="slidenum">
              <a:rPr lang="fi-FI" smtClean="0"/>
              <a:t>‹#›</a:t>
            </a:fld>
            <a:endParaRPr lang="fi-FI"/>
          </a:p>
        </p:txBody>
      </p:sp>
    </p:spTree>
    <p:extLst>
      <p:ext uri="{BB962C8B-B14F-4D97-AF65-F5344CB8AC3E}">
        <p14:creationId xmlns:p14="http://schemas.microsoft.com/office/powerpoint/2010/main" val="908747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Suorakulmio 7"/>
          <p:cNvSpPr/>
          <p:nvPr/>
        </p:nvSpPr>
        <p:spPr bwMode="ltGray">
          <a:xfrm>
            <a:off x="0" y="4625100"/>
            <a:ext cx="9144000" cy="18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51000" rtlCol="0" anchor="ctr"/>
          <a:lstStyle/>
          <a:p>
            <a:pPr marL="0" marR="0" indent="0" algn="l" defTabSz="685800" rtl="0" eaLnBrk="1" fontAlgn="auto" latinLnBrk="0" hangingPunct="1">
              <a:lnSpc>
                <a:spcPct val="100000"/>
              </a:lnSpc>
              <a:spcBef>
                <a:spcPts val="0"/>
              </a:spcBef>
              <a:spcAft>
                <a:spcPts val="0"/>
              </a:spcAft>
              <a:buClrTx/>
              <a:buSzTx/>
              <a:buFontTx/>
              <a:buNone/>
              <a:tabLst/>
              <a:defRPr/>
            </a:pPr>
            <a:r>
              <a:rPr lang="fi-FI" sz="750">
                <a:solidFill>
                  <a:schemeClr val="bg1"/>
                </a:solidFill>
                <a:latin typeface="Arial Unicode MS" pitchFamily="34" charset="-128"/>
                <a:ea typeface="Arial Unicode MS" pitchFamily="34" charset="-128"/>
                <a:cs typeface="Arial Unicode MS" pitchFamily="34" charset="-128"/>
              </a:rPr>
              <a:t>Julkisten ja hyvinvointialojen liitto JHL</a:t>
            </a:r>
          </a:p>
        </p:txBody>
      </p:sp>
      <p:sp>
        <p:nvSpPr>
          <p:cNvPr id="2" name="Otsikon paikkamerkki 1"/>
          <p:cNvSpPr>
            <a:spLocks noGrp="1"/>
          </p:cNvSpPr>
          <p:nvPr>
            <p:ph type="title"/>
          </p:nvPr>
        </p:nvSpPr>
        <p:spPr>
          <a:xfrm>
            <a:off x="457200" y="148326"/>
            <a:ext cx="8229600" cy="857250"/>
          </a:xfrm>
          <a:prstGeom prst="rect">
            <a:avLst/>
          </a:prstGeom>
        </p:spPr>
        <p:txBody>
          <a:bodyPr vert="horz" lIns="91440" tIns="45720" rIns="91440" bIns="45720" rtlCol="0" anchor="ctr">
            <a:normAutofit/>
          </a:bodyPr>
          <a:lstStyle/>
          <a:p>
            <a:r>
              <a:rPr lang="fi-FI"/>
              <a:t>Muokkaa </a:t>
            </a:r>
            <a:r>
              <a:rPr lang="fi-FI" err="1"/>
              <a:t>perustyyl</a:t>
            </a:r>
            <a:r>
              <a:rPr lang="fi-FI"/>
              <a:t>. </a:t>
            </a:r>
            <a:r>
              <a:rPr lang="fi-FI" err="1"/>
              <a:t>napsautt</a:t>
            </a:r>
            <a:r>
              <a:rPr lang="fi-FI"/>
              <a:t>.</a:t>
            </a:r>
            <a:endParaRPr lang="en-US"/>
          </a:p>
        </p:txBody>
      </p:sp>
      <p:sp>
        <p:nvSpPr>
          <p:cNvPr id="3" name="Tekstin paikkamerkki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a:p>
            <a:pPr lvl="5"/>
            <a:r>
              <a:rPr lang="fi-FI"/>
              <a:t>6</a:t>
            </a:r>
          </a:p>
          <a:p>
            <a:pPr lvl="6"/>
            <a:r>
              <a:rPr lang="fi-FI"/>
              <a:t>7</a:t>
            </a:r>
          </a:p>
          <a:p>
            <a:pPr lvl="7"/>
            <a:r>
              <a:rPr lang="fi-FI"/>
              <a:t>8</a:t>
            </a:r>
          </a:p>
          <a:p>
            <a:pPr lvl="8"/>
            <a:r>
              <a:rPr lang="fi-FI"/>
              <a:t>9</a:t>
            </a:r>
          </a:p>
          <a:p>
            <a:pPr lvl="8"/>
            <a:endParaRPr lang="en-US"/>
          </a:p>
        </p:txBody>
      </p:sp>
      <p:sp>
        <p:nvSpPr>
          <p:cNvPr id="4" name="Päivämäärän paikkamerkki 3"/>
          <p:cNvSpPr>
            <a:spLocks noGrp="1"/>
          </p:cNvSpPr>
          <p:nvPr>
            <p:ph type="dt" sz="half" idx="2"/>
          </p:nvPr>
        </p:nvSpPr>
        <p:spPr>
          <a:xfrm>
            <a:off x="8037908" y="4830300"/>
            <a:ext cx="648000" cy="162000"/>
          </a:xfrm>
          <a:prstGeom prst="rect">
            <a:avLst/>
          </a:prstGeom>
        </p:spPr>
        <p:txBody>
          <a:bodyPr vert="horz" lIns="91440" tIns="45720" rIns="0" bIns="45720" rtlCol="0" anchor="t" anchorCtr="0"/>
          <a:lstStyle>
            <a:lvl1pPr algn="r">
              <a:defRPr sz="600">
                <a:solidFill>
                  <a:schemeClr val="tx1"/>
                </a:solidFill>
              </a:defRPr>
            </a:lvl1pPr>
          </a:lstStyle>
          <a:p>
            <a:endParaRPr lang="fi-FI"/>
          </a:p>
        </p:txBody>
      </p:sp>
      <p:sp>
        <p:nvSpPr>
          <p:cNvPr id="5" name="Alatunnisteen paikkamerkki 4"/>
          <p:cNvSpPr>
            <a:spLocks noGrp="1"/>
          </p:cNvSpPr>
          <p:nvPr>
            <p:ph type="ftr" sz="quarter" idx="3"/>
          </p:nvPr>
        </p:nvSpPr>
        <p:spPr>
          <a:xfrm>
            <a:off x="5142308" y="4830300"/>
            <a:ext cx="2895600" cy="162000"/>
          </a:xfrm>
          <a:prstGeom prst="rect">
            <a:avLst/>
          </a:prstGeom>
        </p:spPr>
        <p:txBody>
          <a:bodyPr vert="horz" lIns="91440" tIns="45720" rIns="91440" bIns="45720" rtlCol="0" anchor="t" anchorCtr="0"/>
          <a:lstStyle>
            <a:lvl1pPr algn="r">
              <a:defRPr sz="600">
                <a:solidFill>
                  <a:schemeClr val="tx1"/>
                </a:solidFill>
              </a:defRPr>
            </a:lvl1pPr>
          </a:lstStyle>
          <a:p>
            <a:r>
              <a:rPr lang="fi-FI"/>
              <a:t>1.3.2022 Jorma Viiala</a:t>
            </a:r>
          </a:p>
        </p:txBody>
      </p:sp>
      <p:sp>
        <p:nvSpPr>
          <p:cNvPr id="6" name="Dian numeron paikkamerkki 5"/>
          <p:cNvSpPr>
            <a:spLocks noGrp="1"/>
          </p:cNvSpPr>
          <p:nvPr>
            <p:ph type="sldNum" sz="quarter" idx="4"/>
          </p:nvPr>
        </p:nvSpPr>
        <p:spPr bwMode="white">
          <a:xfrm>
            <a:off x="8723406" y="4625100"/>
            <a:ext cx="396000" cy="162000"/>
          </a:xfrm>
          <a:prstGeom prst="rect">
            <a:avLst/>
          </a:prstGeom>
        </p:spPr>
        <p:txBody>
          <a:bodyPr vert="horz" lIns="90000" tIns="45720" rIns="91440" bIns="45720" rtlCol="0" anchor="t" anchorCtr="0"/>
          <a:lstStyle>
            <a:lvl1pPr algn="ctr">
              <a:defRPr sz="675">
                <a:solidFill>
                  <a:schemeClr val="bg1"/>
                </a:solidFill>
              </a:defRPr>
            </a:lvl1pPr>
          </a:lstStyle>
          <a:p>
            <a:fld id="{0F68D5EE-FB2B-42B6-91CF-01F1D78ABBC2}" type="slidenum">
              <a:rPr lang="fi-FI" smtClean="0"/>
              <a:t>‹#›</a:t>
            </a:fld>
            <a:endParaRPr lang="fi-FI"/>
          </a:p>
        </p:txBody>
      </p:sp>
      <p:sp>
        <p:nvSpPr>
          <p:cNvPr id="7" name="Suorakulmio 6"/>
          <p:cNvSpPr/>
          <p:nvPr/>
        </p:nvSpPr>
        <p:spPr bwMode="ltGray">
          <a:xfrm>
            <a:off x="395536" y="918000"/>
            <a:ext cx="8352000" cy="35100"/>
          </a:xfrm>
          <a:prstGeom prst="rect">
            <a:avLst/>
          </a:prstGeom>
          <a:solidFill>
            <a:srgbClr val="F68535"/>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a:p>
        </p:txBody>
      </p:sp>
      <p:pic>
        <p:nvPicPr>
          <p:cNvPr id="9" name="Kuva 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224747" y="4625100"/>
            <a:ext cx="459491" cy="183600"/>
          </a:xfrm>
          <a:prstGeom prst="rect">
            <a:avLst/>
          </a:prstGeom>
        </p:spPr>
      </p:pic>
      <p:pic>
        <p:nvPicPr>
          <p:cNvPr id="10" name="Kuva 9" descr="Kuva, joka sisältää kohteen teksti&#10;&#10;Kuvaus luotu automaattisesti">
            <a:extLst>
              <a:ext uri="{FF2B5EF4-FFF2-40B4-BE49-F238E27FC236}">
                <a16:creationId xmlns:a16="http://schemas.microsoft.com/office/drawing/2014/main" id="{DA70F440-B66F-4C93-9E43-8986E7F6EAC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196" y="-164554"/>
            <a:ext cx="7689313" cy="5436000"/>
          </a:xfrm>
          <a:prstGeom prst="rect">
            <a:avLst/>
          </a:prstGeom>
        </p:spPr>
      </p:pic>
    </p:spTree>
    <p:extLst>
      <p:ext uri="{BB962C8B-B14F-4D97-AF65-F5344CB8AC3E}">
        <p14:creationId xmlns:p14="http://schemas.microsoft.com/office/powerpoint/2010/main" val="761915472"/>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36" r:id="rId10"/>
  </p:sldLayoutIdLst>
  <p:hf sldNum="0" hdr="0" dt="0"/>
  <p:txStyles>
    <p:titleStyle>
      <a:lvl1pPr algn="l" defTabSz="685800" rtl="0" eaLnBrk="1" latinLnBrk="0" hangingPunct="1">
        <a:spcBef>
          <a:spcPct val="0"/>
        </a:spcBef>
        <a:buNone/>
        <a:defRPr sz="2400" kern="1200">
          <a:solidFill>
            <a:schemeClr val="accent1"/>
          </a:solidFill>
          <a:latin typeface="+mj-lt"/>
          <a:ea typeface="+mj-ea"/>
          <a:cs typeface="+mj-cs"/>
        </a:defRPr>
      </a:lvl1pPr>
    </p:titleStyle>
    <p:bodyStyle>
      <a:lvl1pPr marL="216000" indent="-216000" algn="l" defTabSz="6858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1pPr>
      <a:lvl2pPr marL="432000" indent="-216000" algn="l" defTabSz="685800" rtl="0" eaLnBrk="1" latinLnBrk="0" hangingPunct="1">
        <a:spcBef>
          <a:spcPct val="20000"/>
        </a:spcBef>
        <a:buClr>
          <a:schemeClr val="accent2"/>
        </a:buClr>
        <a:buFont typeface="Arial" pitchFamily="34" charset="0"/>
        <a:buChar char="•"/>
        <a:defRPr sz="1500" kern="1200">
          <a:solidFill>
            <a:schemeClr val="tx1"/>
          </a:solidFill>
          <a:latin typeface="+mn-lt"/>
          <a:ea typeface="+mn-ea"/>
          <a:cs typeface="+mn-cs"/>
        </a:defRPr>
      </a:lvl2pPr>
      <a:lvl3pPr marL="648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3pPr>
      <a:lvl4pPr marL="864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4pPr>
      <a:lvl5pPr marL="1080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5pPr>
      <a:lvl6pPr marL="1296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6pPr>
      <a:lvl7pPr marL="1512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7pPr>
      <a:lvl8pPr marL="1728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8pPr>
      <a:lvl9pPr marL="1944000" indent="-216000" algn="l" defTabSz="685800" rtl="0" eaLnBrk="1" latinLnBrk="0" hangingPunct="1">
        <a:spcBef>
          <a:spcPct val="20000"/>
        </a:spcBef>
        <a:buClr>
          <a:schemeClr val="accent2"/>
        </a:buClr>
        <a:buFont typeface="Arial" pitchFamily="34" charset="0"/>
        <a:buChar char="•"/>
        <a:defRPr sz="120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148326"/>
            <a:ext cx="8229600" cy="857250"/>
          </a:xfrm>
          <a:prstGeom prst="rect">
            <a:avLst/>
          </a:prstGeom>
        </p:spPr>
        <p:txBody>
          <a:bodyPr vert="horz" lIns="91440" tIns="45720" rIns="91440" bIns="45720" rtlCol="0" anchor="ctr">
            <a:normAutofit/>
          </a:bodyPr>
          <a:lstStyle/>
          <a:p>
            <a:r>
              <a:rPr lang="fi-FI"/>
              <a:t>Muokkaa </a:t>
            </a:r>
            <a:r>
              <a:rPr lang="fi-FI" err="1"/>
              <a:t>perustyyl</a:t>
            </a:r>
            <a:r>
              <a:rPr lang="fi-FI"/>
              <a:t>. </a:t>
            </a:r>
            <a:r>
              <a:rPr lang="fi-FI" err="1"/>
              <a:t>napsautt</a:t>
            </a:r>
            <a:r>
              <a:rPr lang="fi-FI"/>
              <a:t>.</a:t>
            </a:r>
            <a:endParaRPr lang="en-US"/>
          </a:p>
        </p:txBody>
      </p:sp>
      <p:sp>
        <p:nvSpPr>
          <p:cNvPr id="3" name="Tekstin paikkamerkki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a:p>
            <a:pPr lvl="5"/>
            <a:r>
              <a:rPr lang="fi-FI"/>
              <a:t>6</a:t>
            </a:r>
          </a:p>
          <a:p>
            <a:pPr lvl="6"/>
            <a:r>
              <a:rPr lang="fi-FI"/>
              <a:t>7</a:t>
            </a:r>
          </a:p>
          <a:p>
            <a:pPr lvl="7"/>
            <a:r>
              <a:rPr lang="fi-FI"/>
              <a:t>8</a:t>
            </a:r>
          </a:p>
          <a:p>
            <a:pPr lvl="8"/>
            <a:r>
              <a:rPr lang="fi-FI"/>
              <a:t>9</a:t>
            </a:r>
          </a:p>
          <a:p>
            <a:pPr lvl="8"/>
            <a:endParaRPr lang="en-US"/>
          </a:p>
        </p:txBody>
      </p:sp>
      <p:sp>
        <p:nvSpPr>
          <p:cNvPr id="4" name="Päivämäärän paikkamerkki 3"/>
          <p:cNvSpPr>
            <a:spLocks noGrp="1"/>
          </p:cNvSpPr>
          <p:nvPr>
            <p:ph type="dt" sz="half" idx="2"/>
          </p:nvPr>
        </p:nvSpPr>
        <p:spPr>
          <a:xfrm>
            <a:off x="8037908" y="4830300"/>
            <a:ext cx="648000" cy="162000"/>
          </a:xfrm>
          <a:prstGeom prst="rect">
            <a:avLst/>
          </a:prstGeom>
        </p:spPr>
        <p:txBody>
          <a:bodyPr vert="horz" lIns="91440" tIns="45720" rIns="0" bIns="45720" rtlCol="0" anchor="t" anchorCtr="0"/>
          <a:lstStyle>
            <a:lvl1pPr algn="r">
              <a:defRPr sz="800">
                <a:solidFill>
                  <a:schemeClr val="tx1"/>
                </a:solidFill>
              </a:defRPr>
            </a:lvl1pPr>
          </a:lstStyle>
          <a:p>
            <a:endParaRPr lang="fi-FI"/>
          </a:p>
        </p:txBody>
      </p:sp>
      <p:sp>
        <p:nvSpPr>
          <p:cNvPr id="5" name="Alatunnisteen paikkamerkki 4"/>
          <p:cNvSpPr>
            <a:spLocks noGrp="1"/>
          </p:cNvSpPr>
          <p:nvPr>
            <p:ph type="ftr" sz="quarter" idx="3"/>
          </p:nvPr>
        </p:nvSpPr>
        <p:spPr>
          <a:xfrm>
            <a:off x="5142308" y="4830300"/>
            <a:ext cx="2895600" cy="162000"/>
          </a:xfrm>
          <a:prstGeom prst="rect">
            <a:avLst/>
          </a:prstGeom>
        </p:spPr>
        <p:txBody>
          <a:bodyPr vert="horz" lIns="91440" tIns="45720" rIns="91440" bIns="45720" rtlCol="0" anchor="t" anchorCtr="0"/>
          <a:lstStyle>
            <a:lvl1pPr algn="r">
              <a:defRPr sz="800">
                <a:solidFill>
                  <a:schemeClr val="tx1"/>
                </a:solidFill>
              </a:defRPr>
            </a:lvl1pPr>
          </a:lstStyle>
          <a:p>
            <a:r>
              <a:rPr lang="fi-FI"/>
              <a:t>1.3.2022 Jorma Viiala</a:t>
            </a:r>
          </a:p>
        </p:txBody>
      </p:sp>
      <p:sp>
        <p:nvSpPr>
          <p:cNvPr id="6" name="Dian numeron paikkamerkki 5"/>
          <p:cNvSpPr>
            <a:spLocks noGrp="1"/>
          </p:cNvSpPr>
          <p:nvPr>
            <p:ph type="sldNum" sz="quarter" idx="4"/>
          </p:nvPr>
        </p:nvSpPr>
        <p:spPr bwMode="white">
          <a:xfrm>
            <a:off x="8723406" y="4625100"/>
            <a:ext cx="396000" cy="162000"/>
          </a:xfrm>
          <a:prstGeom prst="rect">
            <a:avLst/>
          </a:prstGeom>
        </p:spPr>
        <p:txBody>
          <a:bodyPr vert="horz" lIns="90000" tIns="45720" rIns="91440" bIns="45720" rtlCol="0" anchor="t" anchorCtr="0"/>
          <a:lstStyle>
            <a:lvl1pPr algn="ctr">
              <a:defRPr sz="900">
                <a:solidFill>
                  <a:schemeClr val="bg1"/>
                </a:solidFill>
              </a:defRPr>
            </a:lvl1pPr>
          </a:lstStyle>
          <a:p>
            <a:fld id="{0F68D5EE-FB2B-42B6-91CF-01F1D78ABBC2}" type="slidenum">
              <a:rPr lang="fi-FI" smtClean="0"/>
              <a:t>‹#›</a:t>
            </a:fld>
            <a:endParaRPr lang="fi-FI"/>
          </a:p>
        </p:txBody>
      </p:sp>
      <p:sp>
        <p:nvSpPr>
          <p:cNvPr id="7" name="Suorakulmio 6"/>
          <p:cNvSpPr/>
          <p:nvPr/>
        </p:nvSpPr>
        <p:spPr bwMode="ltGray">
          <a:xfrm>
            <a:off x="395536" y="918000"/>
            <a:ext cx="8352000" cy="35100"/>
          </a:xfrm>
          <a:prstGeom prst="rect">
            <a:avLst/>
          </a:prstGeom>
          <a:solidFill>
            <a:srgbClr val="F68535"/>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2" name="Kuva 11" descr="Kuva, joka sisältää kohteen teksti&#10;&#10;Kuvaus luotu automaattisesti">
            <a:extLst>
              <a:ext uri="{FF2B5EF4-FFF2-40B4-BE49-F238E27FC236}">
                <a16:creationId xmlns:a16="http://schemas.microsoft.com/office/drawing/2014/main" id="{2C6C0ED3-02C1-4CEC-97C3-6D9C683183D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57196" y="-164554"/>
            <a:ext cx="7689313" cy="5436000"/>
          </a:xfrm>
          <a:prstGeom prst="rect">
            <a:avLst/>
          </a:prstGeom>
        </p:spPr>
      </p:pic>
    </p:spTree>
    <p:extLst>
      <p:ext uri="{BB962C8B-B14F-4D97-AF65-F5344CB8AC3E}">
        <p14:creationId xmlns:p14="http://schemas.microsoft.com/office/powerpoint/2010/main" val="362580936"/>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Lst>
  <p:hf sldNum="0" hdr="0" dt="0"/>
  <p:txStyles>
    <p:titleStyle>
      <a:lvl1pPr algn="l" defTabSz="914400" rtl="0" eaLnBrk="1" latinLnBrk="0" hangingPunct="1">
        <a:spcBef>
          <a:spcPct val="0"/>
        </a:spcBef>
        <a:buNone/>
        <a:defRPr sz="3200" kern="1200">
          <a:solidFill>
            <a:schemeClr val="accent1"/>
          </a:solidFill>
          <a:latin typeface="+mj-lt"/>
          <a:ea typeface="+mj-ea"/>
          <a:cs typeface="+mj-cs"/>
        </a:defRPr>
      </a:lvl1pPr>
    </p:titleStyle>
    <p:bodyStyle>
      <a:lvl1pPr marL="288000" indent="-288000" algn="l" defTabSz="914400" rtl="0" eaLnBrk="1" latinLnBrk="0" hangingPunct="1">
        <a:spcBef>
          <a:spcPct val="20000"/>
        </a:spcBef>
        <a:buClr>
          <a:schemeClr val="accent2"/>
        </a:buClr>
        <a:buFont typeface="Arial" pitchFamily="34" charset="0"/>
        <a:buChar char="•"/>
        <a:defRPr sz="2400" kern="1200">
          <a:solidFill>
            <a:schemeClr val="tx1"/>
          </a:solidFill>
          <a:latin typeface="+mn-lt"/>
          <a:ea typeface="+mn-ea"/>
          <a:cs typeface="+mn-cs"/>
        </a:defRPr>
      </a:lvl1pPr>
      <a:lvl2pPr marL="576000" indent="-2880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864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52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4pPr>
      <a:lvl5pPr marL="1440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5pPr>
      <a:lvl6pPr marL="1728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6pPr>
      <a:lvl7pPr marL="2016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7pPr>
      <a:lvl8pPr marL="2304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8pPr>
      <a:lvl9pPr marL="2592000" indent="-288000"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sz="1200">
                <a:solidFill>
                  <a:srgbClr val="FF0000"/>
                </a:solidFill>
                <a:latin typeface="Arial Rounded MT Bold"/>
              </a:rPr>
              <a:t> </a:t>
            </a:r>
            <a:br>
              <a:rPr lang="fi-FI">
                <a:latin typeface="Arial Rounded MT Bold"/>
              </a:rPr>
            </a:br>
            <a:r>
              <a:rPr lang="fi-FI">
                <a:latin typeface="Arial Rounded MT Bold"/>
              </a:rPr>
              <a:t>Valtion virka- ja työehtosopimuksen neuvottelutulos 28.02.2022</a:t>
            </a:r>
          </a:p>
        </p:txBody>
      </p:sp>
      <p:sp>
        <p:nvSpPr>
          <p:cNvPr id="3" name="Alaotsikko 2"/>
          <p:cNvSpPr>
            <a:spLocks noGrp="1"/>
          </p:cNvSpPr>
          <p:nvPr>
            <p:ph type="subTitle" idx="1"/>
          </p:nvPr>
        </p:nvSpPr>
        <p:spPr/>
        <p:txBody>
          <a:bodyPr/>
          <a:lstStyle/>
          <a:p>
            <a:r>
              <a:rPr lang="fi-FI"/>
              <a:t>JHL:n hallitus/edustajisto</a:t>
            </a:r>
          </a:p>
          <a:p>
            <a:r>
              <a:rPr lang="fi-FI"/>
              <a:t>1.3.2022</a:t>
            </a:r>
          </a:p>
        </p:txBody>
      </p:sp>
    </p:spTree>
    <p:extLst>
      <p:ext uri="{BB962C8B-B14F-4D97-AF65-F5344CB8AC3E}">
        <p14:creationId xmlns:p14="http://schemas.microsoft.com/office/powerpoint/2010/main" val="2893404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1A4B6D-B7AA-4C2E-B377-FACE8F1B5D13}"/>
              </a:ext>
            </a:extLst>
          </p:cNvPr>
          <p:cNvSpPr>
            <a:spLocks noGrp="1"/>
          </p:cNvSpPr>
          <p:nvPr>
            <p:ph type="title"/>
          </p:nvPr>
        </p:nvSpPr>
        <p:spPr/>
        <p:txBody>
          <a:bodyPr/>
          <a:lstStyle/>
          <a:p>
            <a:r>
              <a:rPr lang="fi-FI"/>
              <a:t>Omaishoitovapaa</a:t>
            </a:r>
          </a:p>
        </p:txBody>
      </p:sp>
      <p:sp>
        <p:nvSpPr>
          <p:cNvPr id="3" name="Sisällön paikkamerkki 2">
            <a:extLst>
              <a:ext uri="{FF2B5EF4-FFF2-40B4-BE49-F238E27FC236}">
                <a16:creationId xmlns:a16="http://schemas.microsoft.com/office/drawing/2014/main" id="{801AC8BB-3E0A-400F-B862-C5EF93B5F26F}"/>
              </a:ext>
            </a:extLst>
          </p:cNvPr>
          <p:cNvSpPr>
            <a:spLocks noGrp="1"/>
          </p:cNvSpPr>
          <p:nvPr>
            <p:ph idx="1"/>
          </p:nvPr>
        </p:nvSpPr>
        <p:spPr/>
        <p:txBody>
          <a:bodyPr/>
          <a:lstStyle/>
          <a:p>
            <a:r>
              <a:rPr lang="fi-FI" sz="2000">
                <a:effectLst/>
                <a:ea typeface="Times New Roman" panose="02020603050405020304" pitchFamily="18" charset="0"/>
              </a:rPr>
              <a:t>Virkamiehellä tai työntekijällä on kalenterivuoden aikana oikeus saada enintään viisi työpäivää vapaata työstä henkilökohtaisen avun tai tuen tarjoamiseksi omaiselle tai virkamiehen tai työntekijän kanssa samassa taloudessa asuvalle läheiselle, jos omainen tai muu läheinen tarvitsee virkamiehen tai työntekijän välitöntä läsnäoloa edellyttävää merkittävää avustamista tai tukea toimintakykyä huomattavasti alentaneen vakavan sairauden tai vakavan vamman vuoksi. Virkamiehellä tai työntekijällä on oikeus vastaavaan vapaaseen myös edellä tarkoitetun henkilön saattohoitoon osallistumisen vuoksi. </a:t>
            </a:r>
          </a:p>
          <a:p>
            <a:endParaRPr lang="fi-FI"/>
          </a:p>
        </p:txBody>
      </p:sp>
      <p:sp>
        <p:nvSpPr>
          <p:cNvPr id="5" name="Alatunnisteen paikkamerkki 4">
            <a:extLst>
              <a:ext uri="{FF2B5EF4-FFF2-40B4-BE49-F238E27FC236}">
                <a16:creationId xmlns:a16="http://schemas.microsoft.com/office/drawing/2014/main" id="{FB287D90-8DE7-4477-A8CE-63AE24FDF09F}"/>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2917996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0359DAD-3C78-4668-92E5-B36466662906}"/>
              </a:ext>
            </a:extLst>
          </p:cNvPr>
          <p:cNvSpPr>
            <a:spLocks noGrp="1"/>
          </p:cNvSpPr>
          <p:nvPr>
            <p:ph type="title"/>
          </p:nvPr>
        </p:nvSpPr>
        <p:spPr/>
        <p:txBody>
          <a:bodyPr/>
          <a:lstStyle/>
          <a:p>
            <a:r>
              <a:rPr lang="fi-FI"/>
              <a:t>Muuttoraha</a:t>
            </a:r>
          </a:p>
        </p:txBody>
      </p:sp>
      <p:sp>
        <p:nvSpPr>
          <p:cNvPr id="3" name="Sisällön paikkamerkki 2">
            <a:extLst>
              <a:ext uri="{FF2B5EF4-FFF2-40B4-BE49-F238E27FC236}">
                <a16:creationId xmlns:a16="http://schemas.microsoft.com/office/drawing/2014/main" id="{2A344768-DDE1-482E-93EA-3CC1F2D31ABD}"/>
              </a:ext>
            </a:extLst>
          </p:cNvPr>
          <p:cNvSpPr>
            <a:spLocks noGrp="1"/>
          </p:cNvSpPr>
          <p:nvPr>
            <p:ph idx="1"/>
          </p:nvPr>
        </p:nvSpPr>
        <p:spPr/>
        <p:txBody>
          <a:bodyPr>
            <a:normAutofit/>
          </a:bodyPr>
          <a:lstStyle/>
          <a:p>
            <a:endParaRPr lang="fi-FI" sz="2000">
              <a:effectLst/>
              <a:ea typeface="Times New Roman" panose="02020603050405020304" pitchFamily="18" charset="0"/>
            </a:endParaRPr>
          </a:p>
          <a:p>
            <a:r>
              <a:rPr lang="fi-FI" sz="2000">
                <a:effectLst/>
                <a:ea typeface="Times New Roman" panose="02020603050405020304" pitchFamily="18" charset="0"/>
              </a:rPr>
              <a:t>Muuttavien henkilöiden lukumäärän ollessa yksi suoritetaan muuttorahaa 1 540 euroa, sen ollessa kaksi 2 050 euroa ja sen ollessa kolme tai enemmän 2 570 euroa.</a:t>
            </a:r>
          </a:p>
          <a:p>
            <a:endParaRPr lang="fi-FI" sz="2000">
              <a:effectLst/>
              <a:ea typeface="Times New Roman" panose="02020603050405020304" pitchFamily="18" charset="0"/>
            </a:endParaRPr>
          </a:p>
          <a:p>
            <a:pPr lvl="1"/>
            <a:r>
              <a:rPr lang="fi-FI" sz="2000"/>
              <a:t>Muuttorahaa korotettiin noin 11,7 %:a</a:t>
            </a:r>
          </a:p>
        </p:txBody>
      </p:sp>
      <p:sp>
        <p:nvSpPr>
          <p:cNvPr id="5" name="Alatunnisteen paikkamerkki 4">
            <a:extLst>
              <a:ext uri="{FF2B5EF4-FFF2-40B4-BE49-F238E27FC236}">
                <a16:creationId xmlns:a16="http://schemas.microsoft.com/office/drawing/2014/main" id="{0C31D931-6DC4-463F-8C36-F4F940DA197F}"/>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4081690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CFCBD9-A86B-4D8E-B5A9-22735E6F2035}"/>
              </a:ext>
            </a:extLst>
          </p:cNvPr>
          <p:cNvSpPr>
            <a:spLocks noGrp="1"/>
          </p:cNvSpPr>
          <p:nvPr>
            <p:ph type="title"/>
          </p:nvPr>
        </p:nvSpPr>
        <p:spPr/>
        <p:txBody>
          <a:bodyPr/>
          <a:lstStyle/>
          <a:p>
            <a:r>
              <a:rPr lang="fi-FI" sz="1800" b="1">
                <a:effectLst/>
                <a:latin typeface="Times New Roman" panose="02020603050405020304" pitchFamily="18" charset="0"/>
                <a:ea typeface="Times New Roman" panose="02020603050405020304" pitchFamily="18" charset="0"/>
              </a:rPr>
              <a:t>VALTION VIRKA- JA TYÖEHTOSOPIMUS TYÖAJOISTA</a:t>
            </a:r>
            <a:endParaRPr lang="fi-FI"/>
          </a:p>
        </p:txBody>
      </p:sp>
      <p:sp>
        <p:nvSpPr>
          <p:cNvPr id="3" name="Sisällön paikkamerkki 2">
            <a:extLst>
              <a:ext uri="{FF2B5EF4-FFF2-40B4-BE49-F238E27FC236}">
                <a16:creationId xmlns:a16="http://schemas.microsoft.com/office/drawing/2014/main" id="{E14C3094-8074-4179-A6EA-198DA58649FB}"/>
              </a:ext>
            </a:extLst>
          </p:cNvPr>
          <p:cNvSpPr>
            <a:spLocks noGrp="1"/>
          </p:cNvSpPr>
          <p:nvPr>
            <p:ph idx="1"/>
          </p:nvPr>
        </p:nvSpPr>
        <p:spPr/>
        <p:txBody>
          <a:bodyPr/>
          <a:lstStyle/>
          <a:p>
            <a:r>
              <a:rPr lang="fi-FI" sz="1800" b="1">
                <a:effectLst/>
                <a:latin typeface="Times New Roman" panose="02020603050405020304" pitchFamily="18" charset="0"/>
                <a:ea typeface="Times New Roman" panose="02020603050405020304" pitchFamily="18" charset="0"/>
              </a:rPr>
              <a:t>17 § Lisä- ja ylityökorvausten määräytyminen keskeytyneessä työjaksossa tai -viikolla</a:t>
            </a:r>
            <a:endParaRPr lang="fi-FI" sz="1800">
              <a:effectLst/>
              <a:latin typeface="Times New Roman" panose="02020603050405020304" pitchFamily="18" charset="0"/>
              <a:ea typeface="Times New Roman" panose="02020603050405020304" pitchFamily="18" charset="0"/>
            </a:endParaRPr>
          </a:p>
          <a:p>
            <a:pPr marL="0" indent="0">
              <a:buNone/>
            </a:pPr>
            <a:endParaRPr lang="fi-FI" sz="1800">
              <a:effectLst/>
              <a:ea typeface="Times New Roman" panose="02020603050405020304" pitchFamily="18" charset="0"/>
            </a:endParaRPr>
          </a:p>
          <a:p>
            <a:r>
              <a:rPr lang="fi-FI" sz="1800">
                <a:effectLst/>
                <a:ea typeface="Times New Roman" panose="02020603050405020304" pitchFamily="18" charset="0"/>
              </a:rPr>
              <a:t>Mikäli 1 momentissa mainittu keskeytys johtuu virkamiehen sairaudesta ja se ei ole ollut tiedossa ennen työjakson alkua (yllättävä keskeytys), ei lisä- ja ylityökorvausta laskettaessa sovelleta suhteellisten työtuntunormien taulukoita tämän kolmen viikon jakson ajalta. Keskeytyksen ajalta otetaan tällöin huomioon lisä- ja ylityökorvausta laskettaessa työssäoloajan veroiseksi ajaksi vahvistetun työvuoroluettelon mukainen aika.</a:t>
            </a:r>
          </a:p>
          <a:p>
            <a:endParaRPr lang="fi-FI"/>
          </a:p>
        </p:txBody>
      </p:sp>
      <p:sp>
        <p:nvSpPr>
          <p:cNvPr id="5" name="Alatunnisteen paikkamerkki 4">
            <a:extLst>
              <a:ext uri="{FF2B5EF4-FFF2-40B4-BE49-F238E27FC236}">
                <a16:creationId xmlns:a16="http://schemas.microsoft.com/office/drawing/2014/main" id="{A06B4F05-0F36-435A-9B21-80FCC11027E4}"/>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057716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84CA76-8170-467D-A525-C523D6314CB5}"/>
              </a:ext>
            </a:extLst>
          </p:cNvPr>
          <p:cNvSpPr>
            <a:spLocks noGrp="1"/>
          </p:cNvSpPr>
          <p:nvPr>
            <p:ph type="title"/>
          </p:nvPr>
        </p:nvSpPr>
        <p:spPr/>
        <p:txBody>
          <a:bodyPr>
            <a:normAutofit fontScale="90000"/>
          </a:bodyPr>
          <a:lstStyle/>
          <a:p>
            <a:r>
              <a:rPr lang="fi-FI" sz="2400" b="1">
                <a:solidFill>
                  <a:schemeClr val="tx1"/>
                </a:solidFill>
                <a:effectLst/>
                <a:latin typeface="Times New Roman" panose="02020603050405020304" pitchFamily="18" charset="0"/>
                <a:ea typeface="Times New Roman" panose="02020603050405020304" pitchFamily="18" charset="0"/>
              </a:rPr>
              <a:t>17 § Lisä- ja ylityökorvausten määräytyminen keskeytyneessä työjaksossa tai -viikolla</a:t>
            </a:r>
            <a:br>
              <a:rPr lang="fi-FI" sz="2400">
                <a:effectLst/>
                <a:latin typeface="Times New Roman" panose="02020603050405020304" pitchFamily="18" charset="0"/>
                <a:ea typeface="Times New Roman" panose="02020603050405020304" pitchFamily="18" charset="0"/>
              </a:rPr>
            </a:br>
            <a:endParaRPr lang="fi-FI"/>
          </a:p>
        </p:txBody>
      </p:sp>
      <p:sp>
        <p:nvSpPr>
          <p:cNvPr id="3" name="Sisällön paikkamerkki 2">
            <a:extLst>
              <a:ext uri="{FF2B5EF4-FFF2-40B4-BE49-F238E27FC236}">
                <a16:creationId xmlns:a16="http://schemas.microsoft.com/office/drawing/2014/main" id="{D579B600-42D0-4E9E-8930-D9CC675C7E8D}"/>
              </a:ext>
            </a:extLst>
          </p:cNvPr>
          <p:cNvSpPr>
            <a:spLocks noGrp="1"/>
          </p:cNvSpPr>
          <p:nvPr>
            <p:ph idx="1"/>
          </p:nvPr>
        </p:nvSpPr>
        <p:spPr>
          <a:xfrm>
            <a:off x="457200" y="1005576"/>
            <a:ext cx="8229600" cy="3589047"/>
          </a:xfrm>
        </p:spPr>
        <p:txBody>
          <a:bodyPr>
            <a:normAutofit/>
          </a:bodyPr>
          <a:lstStyle/>
          <a:p>
            <a:pPr marL="612040" indent="0" algn="just">
              <a:buNone/>
            </a:pPr>
            <a:r>
              <a:rPr lang="fi-FI" sz="1800" b="1">
                <a:effectLst/>
                <a:ea typeface="Times New Roman" panose="02020603050405020304" pitchFamily="18" charset="0"/>
              </a:rPr>
              <a:t>Soveltamisohje:</a:t>
            </a:r>
          </a:p>
          <a:p>
            <a:pPr marL="612040" indent="0" algn="just">
              <a:buNone/>
            </a:pPr>
            <a:r>
              <a:rPr lang="fi-FI" sz="1800">
                <a:effectLst/>
                <a:ea typeface="Times New Roman" panose="02020603050405020304" pitchFamily="18" charset="0"/>
              </a:rPr>
              <a:t>Virkamiehen sairaudesta johtuvalla yllättävällä keskeytyksellä tarkoitetaan tilannetta, jossa virkamies äkillisen ja ennalta arvaamattoman sairauden, tapaturman tai työtapaturman vuoksi yllättäen sairastuu työjakson aikana. </a:t>
            </a:r>
          </a:p>
          <a:p>
            <a:pPr marL="612040" indent="0" algn="just">
              <a:buNone/>
            </a:pPr>
            <a:r>
              <a:rPr lang="fi-FI" sz="1800">
                <a:effectLst/>
                <a:ea typeface="Times New Roman" panose="02020603050405020304" pitchFamily="18" charset="0"/>
              </a:rPr>
              <a:t> </a:t>
            </a:r>
          </a:p>
          <a:p>
            <a:pPr marL="612040" indent="0" algn="just">
              <a:buNone/>
            </a:pPr>
            <a:r>
              <a:rPr lang="fi-FI" sz="1800">
                <a:effectLst/>
                <a:ea typeface="Times New Roman" panose="02020603050405020304" pitchFamily="18" charset="0"/>
              </a:rPr>
              <a:t>Yllättävänä ei pidetä keskeytystä, jonka syynä on esimerkiksi ei-akuutti leikkaushoito. Lääke- tai hammaslääketieteelliset muut operaatiot ja toimenpiteet sekä tutkimukset sekä niistä aiheutuva mahdollinen virkamiehen sairastuminen eivät myöskään ole yllättäviä keskeytyksiä, jos virkamies voi itse vaikuttaa näiden ajankohtiin ja ajankohta on ollut tiedossa ennen työvuoroluettelon vahvistamista.</a:t>
            </a:r>
          </a:p>
          <a:p>
            <a:endParaRPr lang="fi-FI"/>
          </a:p>
        </p:txBody>
      </p:sp>
      <p:sp>
        <p:nvSpPr>
          <p:cNvPr id="5" name="Alatunnisteen paikkamerkki 4">
            <a:extLst>
              <a:ext uri="{FF2B5EF4-FFF2-40B4-BE49-F238E27FC236}">
                <a16:creationId xmlns:a16="http://schemas.microsoft.com/office/drawing/2014/main" id="{7057A4CE-77F1-4E1F-9EF5-A43445523186}"/>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488742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936651-493A-4C31-A7AF-C05133BFFEBB}"/>
              </a:ext>
            </a:extLst>
          </p:cNvPr>
          <p:cNvSpPr>
            <a:spLocks noGrp="1"/>
          </p:cNvSpPr>
          <p:nvPr>
            <p:ph type="title"/>
          </p:nvPr>
        </p:nvSpPr>
        <p:spPr>
          <a:xfrm>
            <a:off x="457200" y="202332"/>
            <a:ext cx="8229600" cy="857250"/>
          </a:xfrm>
        </p:spPr>
        <p:txBody>
          <a:bodyPr/>
          <a:lstStyle/>
          <a:p>
            <a:r>
              <a:rPr lang="fi-FI" sz="2400" b="1">
                <a:effectLst/>
                <a:latin typeface="Times New Roman" panose="02020603050405020304" pitchFamily="18" charset="0"/>
                <a:ea typeface="Times New Roman" panose="02020603050405020304" pitchFamily="18" charset="0"/>
              </a:rPr>
              <a:t>VALTION VIRKA- JA TYÖEHTOSOPIMUS TYÖAJOISTA</a:t>
            </a:r>
            <a:endParaRPr lang="fi-FI"/>
          </a:p>
        </p:txBody>
      </p:sp>
      <p:sp>
        <p:nvSpPr>
          <p:cNvPr id="3" name="Sisällön paikkamerkki 2">
            <a:extLst>
              <a:ext uri="{FF2B5EF4-FFF2-40B4-BE49-F238E27FC236}">
                <a16:creationId xmlns:a16="http://schemas.microsoft.com/office/drawing/2014/main" id="{3DBCD8F8-6D2A-43B2-AB1C-A434B18343CD}"/>
              </a:ext>
            </a:extLst>
          </p:cNvPr>
          <p:cNvSpPr>
            <a:spLocks noGrp="1"/>
          </p:cNvSpPr>
          <p:nvPr>
            <p:ph idx="1"/>
          </p:nvPr>
        </p:nvSpPr>
        <p:spPr/>
        <p:txBody>
          <a:bodyPr vert="horz" lIns="91440" tIns="45720" rIns="91440" bIns="45720" rtlCol="0" anchor="t">
            <a:normAutofit fontScale="85000" lnSpcReduction="10000"/>
          </a:bodyPr>
          <a:lstStyle/>
          <a:p>
            <a:pPr marL="215900" indent="-215900"/>
            <a:r>
              <a:rPr lang="fi-FI" sz="2100" b="1">
                <a:effectLst/>
                <a:latin typeface="Times New Roman" panose="02020603050405020304" pitchFamily="18" charset="0"/>
                <a:ea typeface="Times New Roman" panose="02020603050405020304" pitchFamily="18" charset="0"/>
              </a:rPr>
              <a:t>21 § Ilta- ja yötyökorvaukset sekä työntekijän vuorotyökorvaus</a:t>
            </a:r>
            <a:endParaRPr lang="fi-FI" sz="2100">
              <a:effectLst/>
              <a:latin typeface="Times New Roman" panose="02020603050405020304" pitchFamily="18" charset="0"/>
              <a:ea typeface="Times New Roman" panose="02020603050405020304" pitchFamily="18" charset="0"/>
              <a:cs typeface="Times New Roman" panose="02020603050405020304" pitchFamily="18" charset="0"/>
            </a:endParaRPr>
          </a:p>
          <a:p>
            <a:pPr marL="215900" indent="-215900" algn="just"/>
            <a:r>
              <a:rPr lang="fi-FI" sz="1800">
                <a:effectLst/>
                <a:ea typeface="Times New Roman" panose="02020603050405020304" pitchFamily="18" charset="0"/>
              </a:rPr>
              <a:t>Kello 18.00–21.00 välisenä aikana tehdystä työstä maksetaan virkamiehelle </a:t>
            </a:r>
            <a:r>
              <a:rPr lang="fi-FI" sz="1800" b="1">
                <a:effectLst/>
                <a:ea typeface="Times New Roman" panose="02020603050405020304" pitchFamily="18" charset="0"/>
              </a:rPr>
              <a:t>ja työntekijälle </a:t>
            </a:r>
            <a:r>
              <a:rPr lang="fi-FI" sz="1800">
                <a:effectLst/>
                <a:ea typeface="Times New Roman" panose="02020603050405020304" pitchFamily="18" charset="0"/>
              </a:rPr>
              <a:t>iltatyökorvauksena tunnilta 15 % yksinkertaisesta tuntipalkasta.</a:t>
            </a:r>
            <a:endParaRPr lang="fi-FI" sz="1800">
              <a:effectLst/>
              <a:ea typeface="Times New Roman" panose="02020603050405020304" pitchFamily="18" charset="0"/>
              <a:cs typeface="Arial Unicode MS"/>
            </a:endParaRPr>
          </a:p>
          <a:p>
            <a:pPr marL="215900" indent="-215900" algn="just"/>
            <a:endParaRPr lang="fi-FI" sz="1800">
              <a:effectLst/>
              <a:ea typeface="Times New Roman" panose="02020603050405020304" pitchFamily="18" charset="0"/>
              <a:cs typeface="Arial Unicode MS"/>
            </a:endParaRPr>
          </a:p>
          <a:p>
            <a:pPr marL="215900" indent="-215900" algn="just"/>
            <a:r>
              <a:rPr lang="fi-FI" sz="1800">
                <a:effectLst/>
                <a:ea typeface="Times New Roman" panose="02020603050405020304" pitchFamily="18" charset="0"/>
              </a:rPr>
              <a:t>Kello 21.00–06.00 välisenä aikana tehdystä työstä maksetaan virkamiehelle </a:t>
            </a:r>
            <a:r>
              <a:rPr lang="fi-FI" sz="1800" b="1">
                <a:effectLst/>
                <a:ea typeface="Times New Roman" panose="02020603050405020304" pitchFamily="18" charset="0"/>
              </a:rPr>
              <a:t>ja työntekijälle </a:t>
            </a:r>
            <a:r>
              <a:rPr lang="fi-FI" sz="1800">
                <a:effectLst/>
                <a:ea typeface="Times New Roman" panose="02020603050405020304" pitchFamily="18" charset="0"/>
              </a:rPr>
              <a:t>yötyökorvauksena tunnilta 35 % yksinkertaisesta tuntipalkasta. Jos viimeistään kello 04.00 aloitettu työ jatkuu yli kello 06.00, maksetaan viikko- ja jaksotyössä yötyökorvausta myös kello 06.00 jälkeen tehdystä työstä ensimmäiseen vähintään kahden tunnin pituiseen yhdenjaksoiseen lepoaikaan asti, kuitenkin enintään kello 12.00 saakka.</a:t>
            </a:r>
            <a:endParaRPr lang="fi-FI" sz="1800">
              <a:effectLst/>
              <a:ea typeface="Times New Roman" panose="02020603050405020304" pitchFamily="18" charset="0"/>
              <a:cs typeface="Arial Unicode MS"/>
            </a:endParaRPr>
          </a:p>
          <a:p>
            <a:pPr marL="215900" indent="-215900" algn="just"/>
            <a:endParaRPr lang="fi-FI" sz="1800">
              <a:effectLst/>
              <a:ea typeface="Times New Roman" panose="02020603050405020304" pitchFamily="18" charset="0"/>
              <a:cs typeface="Arial Unicode MS"/>
            </a:endParaRPr>
          </a:p>
          <a:p>
            <a:pPr marL="215900" indent="-215900" algn="just"/>
            <a:r>
              <a:rPr lang="fi-FI" sz="1800">
                <a:effectLst/>
                <a:ea typeface="Times New Roman" panose="02020603050405020304" pitchFamily="18" charset="0"/>
              </a:rPr>
              <a:t>Viikkotyössä kaksi- tai kolmivuorotyötä tekevälle työntekijälle maksetaan edellä sovitun sijasta ilta- ja yövuoroilta vastaavan suuruisia vuorotyökorvauksia. Yli- ja sunnuntaityön työtunneilta maksetaan työntekijän ilta-, yö- tai vuorotyökorvaukset samojen perusteiden mukaan korotettuina kuin muukin palkka.</a:t>
            </a:r>
            <a:endParaRPr lang="fi-FI" sz="1800">
              <a:effectLst/>
              <a:ea typeface="Times New Roman" panose="02020603050405020304" pitchFamily="18" charset="0"/>
              <a:cs typeface="Arial Unicode MS"/>
            </a:endParaRPr>
          </a:p>
          <a:p>
            <a:pPr marL="215900" indent="-215900"/>
            <a:endParaRPr lang="fi-FI">
              <a:ea typeface="Arial Unicode MS"/>
              <a:cs typeface="Arial Unicode MS"/>
            </a:endParaRPr>
          </a:p>
        </p:txBody>
      </p:sp>
      <p:sp>
        <p:nvSpPr>
          <p:cNvPr id="5" name="Alatunnisteen paikkamerkki 4">
            <a:extLst>
              <a:ext uri="{FF2B5EF4-FFF2-40B4-BE49-F238E27FC236}">
                <a16:creationId xmlns:a16="http://schemas.microsoft.com/office/drawing/2014/main" id="{580EFA33-A9EF-4589-93CA-DD27FC0B547B}"/>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2267166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0A830F-3E34-4631-BE14-B24884954BB8}"/>
              </a:ext>
            </a:extLst>
          </p:cNvPr>
          <p:cNvSpPr>
            <a:spLocks noGrp="1"/>
          </p:cNvSpPr>
          <p:nvPr>
            <p:ph type="title"/>
          </p:nvPr>
        </p:nvSpPr>
        <p:spPr/>
        <p:txBody>
          <a:bodyPr/>
          <a:lstStyle/>
          <a:p>
            <a:r>
              <a:rPr lang="fi-FI" sz="1800" b="1">
                <a:effectLst/>
                <a:latin typeface="Times New Roman" panose="02020603050405020304" pitchFamily="18" charset="0"/>
                <a:ea typeface="Times New Roman" panose="02020603050405020304" pitchFamily="18" charset="0"/>
              </a:rPr>
              <a:t>VALTION VIRKA- JA TYÖEHTOSOPIMUS VUOSILOMISTA</a:t>
            </a:r>
            <a:endParaRPr lang="fi-FI"/>
          </a:p>
        </p:txBody>
      </p:sp>
      <p:sp>
        <p:nvSpPr>
          <p:cNvPr id="3" name="Sisällön paikkamerkki 2">
            <a:extLst>
              <a:ext uri="{FF2B5EF4-FFF2-40B4-BE49-F238E27FC236}">
                <a16:creationId xmlns:a16="http://schemas.microsoft.com/office/drawing/2014/main" id="{6FD09879-E0DE-441D-B9B1-CBE940620879}"/>
              </a:ext>
            </a:extLst>
          </p:cNvPr>
          <p:cNvSpPr>
            <a:spLocks noGrp="1"/>
          </p:cNvSpPr>
          <p:nvPr>
            <p:ph idx="1"/>
          </p:nvPr>
        </p:nvSpPr>
        <p:spPr/>
        <p:txBody>
          <a:bodyPr/>
          <a:lstStyle/>
          <a:p>
            <a:endParaRPr lang="fi-FI"/>
          </a:p>
          <a:p>
            <a:endParaRPr lang="fi-FI"/>
          </a:p>
          <a:p>
            <a:r>
              <a:rPr lang="fi-FI"/>
              <a:t>Vuosilomasopimusta koskevia muutoksia oli paljon, mutta ne ovat kaikki teknisiä muutoksia. </a:t>
            </a:r>
          </a:p>
          <a:p>
            <a:r>
              <a:rPr lang="fi-FI"/>
              <a:t>Muutokset johtuvat perhevapaauudistuksen terminologian muutoksista.</a:t>
            </a:r>
          </a:p>
        </p:txBody>
      </p:sp>
      <p:sp>
        <p:nvSpPr>
          <p:cNvPr id="5" name="Alatunnisteen paikkamerkki 4">
            <a:extLst>
              <a:ext uri="{FF2B5EF4-FFF2-40B4-BE49-F238E27FC236}">
                <a16:creationId xmlns:a16="http://schemas.microsoft.com/office/drawing/2014/main" id="{258FDCC8-D65F-404F-8794-AFD4CC66D3F7}"/>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423446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343897-AE2A-4D5B-94FB-7822449004B6}"/>
              </a:ext>
            </a:extLst>
          </p:cNvPr>
          <p:cNvSpPr>
            <a:spLocks noGrp="1"/>
          </p:cNvSpPr>
          <p:nvPr>
            <p:ph type="title"/>
          </p:nvPr>
        </p:nvSpPr>
        <p:spPr/>
        <p:txBody>
          <a:bodyPr>
            <a:normAutofit fontScale="90000"/>
          </a:bodyPr>
          <a:lstStyle/>
          <a:p>
            <a:r>
              <a:rPr lang="fi-FI"/>
              <a:t>MATKAVES / 4 § Matkavuorokausi sekä matkan alkaminen ja päättyminen soveltamisohje</a:t>
            </a:r>
            <a:br>
              <a:rPr lang="fi-FI"/>
            </a:br>
            <a:r>
              <a:rPr lang="fi-FI"/>
              <a:t> </a:t>
            </a:r>
          </a:p>
        </p:txBody>
      </p:sp>
      <p:sp>
        <p:nvSpPr>
          <p:cNvPr id="3" name="Sisällön paikkamerkki 2">
            <a:extLst>
              <a:ext uri="{FF2B5EF4-FFF2-40B4-BE49-F238E27FC236}">
                <a16:creationId xmlns:a16="http://schemas.microsoft.com/office/drawing/2014/main" id="{3837C6CD-195F-4422-BF84-D1AFC6929B90}"/>
              </a:ext>
            </a:extLst>
          </p:cNvPr>
          <p:cNvSpPr>
            <a:spLocks noGrp="1"/>
          </p:cNvSpPr>
          <p:nvPr>
            <p:ph idx="1"/>
          </p:nvPr>
        </p:nvSpPr>
        <p:spPr/>
        <p:txBody>
          <a:bodyPr vert="horz" lIns="91440" tIns="45720" rIns="91440" bIns="45720" rtlCol="0" anchor="t">
            <a:normAutofit/>
          </a:bodyPr>
          <a:lstStyle/>
          <a:p>
            <a:pPr marL="215900" indent="-215900"/>
            <a:r>
              <a:rPr lang="fi-FI"/>
              <a:t>Virkamatka alkaa säännönmukaisesti joko virka- tai työpaikalta tai asianomaisen asunnolta ja päättyy jompaankumpaan näistä. </a:t>
            </a:r>
          </a:p>
          <a:p>
            <a:pPr marL="215900" indent="-215900"/>
            <a:r>
              <a:rPr lang="fi-FI" b="1"/>
              <a:t>Mikäli virkamies tai työntekijä käytännössä aloittaa ja/tai päättää virkamatkan muualle kuin hänen virka- tai työpaikalleen tai asunnolleen, korvataan virkamatkasta tosiasialliset kulut, korkeintaan määrään, joka tulisi korvattavaksi virkamatkan alkamisesta ja/tai päätymisestä virka- tai työpaikalta tai asianomaisen asunnolta. </a:t>
            </a:r>
            <a:endParaRPr lang="fi-FI" b="1">
              <a:ea typeface="Arial Unicode MS"/>
              <a:cs typeface="Arial Unicode MS"/>
            </a:endParaRPr>
          </a:p>
        </p:txBody>
      </p:sp>
      <p:sp>
        <p:nvSpPr>
          <p:cNvPr id="5" name="Alatunnisteen paikkamerkki 4">
            <a:extLst>
              <a:ext uri="{FF2B5EF4-FFF2-40B4-BE49-F238E27FC236}">
                <a16:creationId xmlns:a16="http://schemas.microsoft.com/office/drawing/2014/main" id="{22824ECA-DD66-4296-A619-BDBA501C8923}"/>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465965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343897-AE2A-4D5B-94FB-7822449004B6}"/>
              </a:ext>
            </a:extLst>
          </p:cNvPr>
          <p:cNvSpPr>
            <a:spLocks noGrp="1"/>
          </p:cNvSpPr>
          <p:nvPr>
            <p:ph type="title"/>
          </p:nvPr>
        </p:nvSpPr>
        <p:spPr/>
        <p:txBody>
          <a:bodyPr>
            <a:normAutofit/>
          </a:bodyPr>
          <a:lstStyle/>
          <a:p>
            <a:r>
              <a:rPr lang="fi-FI"/>
              <a:t>MATKAVES / 5 § Matkan tekotapa, soveltamisohje</a:t>
            </a:r>
            <a:br>
              <a:rPr lang="fi-FI"/>
            </a:br>
            <a:r>
              <a:rPr lang="fi-FI"/>
              <a:t> </a:t>
            </a:r>
          </a:p>
        </p:txBody>
      </p:sp>
      <p:sp>
        <p:nvSpPr>
          <p:cNvPr id="3" name="Sisällön paikkamerkki 2">
            <a:extLst>
              <a:ext uri="{FF2B5EF4-FFF2-40B4-BE49-F238E27FC236}">
                <a16:creationId xmlns:a16="http://schemas.microsoft.com/office/drawing/2014/main" id="{3837C6CD-195F-4422-BF84-D1AFC6929B90}"/>
              </a:ext>
            </a:extLst>
          </p:cNvPr>
          <p:cNvSpPr>
            <a:spLocks noGrp="1"/>
          </p:cNvSpPr>
          <p:nvPr>
            <p:ph idx="1"/>
          </p:nvPr>
        </p:nvSpPr>
        <p:spPr/>
        <p:txBody>
          <a:bodyPr vert="horz" lIns="91440" tIns="45720" rIns="91440" bIns="45720" rtlCol="0" anchor="t">
            <a:normAutofit/>
          </a:bodyPr>
          <a:lstStyle/>
          <a:p>
            <a:pPr marL="215900" indent="-215900"/>
            <a:r>
              <a:rPr lang="fi-FI" b="1"/>
              <a:t>Virkamatkasta ei suoriteta korvausta enempää kuin mitä olisi ollut maksettava, jos virkamatka olisi tehty virastolle edullisimmalla tavalla. </a:t>
            </a:r>
          </a:p>
          <a:p>
            <a:pPr marL="215900" indent="-215900"/>
            <a:r>
              <a:rPr lang="fi-FI" b="1"/>
              <a:t>Täten esimerkiksi omalla autolla tehdystä virkamatkasta suoritetaan korvaus sen mukaan, mitä matka olisi tullut maksamaan yleisiä kulkuneuvoja käyttäen, mikäli tämä olisi ollut edullisempaa. Jos muuta riittävää selvitystä ei ole esitetty, voidaan yleisten kulkuneuvojen kustannusten laskemiseksi käyttää yleisiä taksoja (esim. kertalipun hinta)</a:t>
            </a:r>
            <a:endParaRPr lang="fi-FI" b="1">
              <a:ea typeface="Arial Unicode MS"/>
              <a:cs typeface="Arial Unicode MS"/>
            </a:endParaRPr>
          </a:p>
        </p:txBody>
      </p:sp>
      <p:sp>
        <p:nvSpPr>
          <p:cNvPr id="5" name="Alatunnisteen paikkamerkki 4">
            <a:extLst>
              <a:ext uri="{FF2B5EF4-FFF2-40B4-BE49-F238E27FC236}">
                <a16:creationId xmlns:a16="http://schemas.microsoft.com/office/drawing/2014/main" id="{22824ECA-DD66-4296-A619-BDBA501C8923}"/>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495662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343897-AE2A-4D5B-94FB-7822449004B6}"/>
              </a:ext>
            </a:extLst>
          </p:cNvPr>
          <p:cNvSpPr>
            <a:spLocks noGrp="1"/>
          </p:cNvSpPr>
          <p:nvPr>
            <p:ph type="title"/>
          </p:nvPr>
        </p:nvSpPr>
        <p:spPr/>
        <p:txBody>
          <a:bodyPr>
            <a:normAutofit fontScale="90000"/>
          </a:bodyPr>
          <a:lstStyle/>
          <a:p>
            <a:r>
              <a:rPr lang="fi-FI"/>
              <a:t>MATKAVES / 7 § Muut matkustamiskustannusten korvaukset</a:t>
            </a:r>
            <a:br>
              <a:rPr lang="fi-FI"/>
            </a:br>
            <a:r>
              <a:rPr lang="fi-FI"/>
              <a:t> </a:t>
            </a:r>
          </a:p>
        </p:txBody>
      </p:sp>
      <p:sp>
        <p:nvSpPr>
          <p:cNvPr id="3" name="Sisällön paikkamerkki 2">
            <a:extLst>
              <a:ext uri="{FF2B5EF4-FFF2-40B4-BE49-F238E27FC236}">
                <a16:creationId xmlns:a16="http://schemas.microsoft.com/office/drawing/2014/main" id="{3837C6CD-195F-4422-BF84-D1AFC6929B90}"/>
              </a:ext>
            </a:extLst>
          </p:cNvPr>
          <p:cNvSpPr>
            <a:spLocks noGrp="1"/>
          </p:cNvSpPr>
          <p:nvPr>
            <p:ph idx="1"/>
          </p:nvPr>
        </p:nvSpPr>
        <p:spPr/>
        <p:txBody>
          <a:bodyPr vert="horz" lIns="91440" tIns="45720" rIns="91440" bIns="45720" rtlCol="0" anchor="t">
            <a:normAutofit/>
          </a:bodyPr>
          <a:lstStyle/>
          <a:p>
            <a:pPr marL="215900" indent="-215900"/>
            <a:r>
              <a:rPr lang="fi-FI"/>
              <a:t>Lentokentällä, rautatieasemalla, </a:t>
            </a:r>
            <a:r>
              <a:rPr lang="fi-FI" b="1"/>
              <a:t>meriliikenteen satamassa </a:t>
            </a:r>
            <a:r>
              <a:rPr lang="fi-FI"/>
              <a:t>ja hotellimajoituksen yhteydessä perittävä auton seisontapaikkamaksu korvataan tositteen mukaisesti, kuitenkin enintään kolmelta päivältä kutakin virkamatkaa kohti.</a:t>
            </a:r>
            <a:endParaRPr lang="fi-FI">
              <a:ea typeface="Arial Unicode MS"/>
              <a:cs typeface="Arial Unicode MS"/>
            </a:endParaRPr>
          </a:p>
        </p:txBody>
      </p:sp>
      <p:sp>
        <p:nvSpPr>
          <p:cNvPr id="5" name="Alatunnisteen paikkamerkki 4">
            <a:extLst>
              <a:ext uri="{FF2B5EF4-FFF2-40B4-BE49-F238E27FC236}">
                <a16:creationId xmlns:a16="http://schemas.microsoft.com/office/drawing/2014/main" id="{22824ECA-DD66-4296-A619-BDBA501C8923}"/>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1194741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343897-AE2A-4D5B-94FB-7822449004B6}"/>
              </a:ext>
            </a:extLst>
          </p:cNvPr>
          <p:cNvSpPr>
            <a:spLocks noGrp="1"/>
          </p:cNvSpPr>
          <p:nvPr>
            <p:ph type="title"/>
          </p:nvPr>
        </p:nvSpPr>
        <p:spPr/>
        <p:txBody>
          <a:bodyPr>
            <a:normAutofit/>
          </a:bodyPr>
          <a:lstStyle/>
          <a:p>
            <a:r>
              <a:rPr lang="fi-FI"/>
              <a:t>MATKAVES  / 16 § Yöpymiskorvaus </a:t>
            </a:r>
            <a:br>
              <a:rPr lang="fi-FI"/>
            </a:br>
            <a:r>
              <a:rPr lang="fi-FI"/>
              <a:t> </a:t>
            </a:r>
          </a:p>
        </p:txBody>
      </p:sp>
      <p:sp>
        <p:nvSpPr>
          <p:cNvPr id="3" name="Sisällön paikkamerkki 2">
            <a:extLst>
              <a:ext uri="{FF2B5EF4-FFF2-40B4-BE49-F238E27FC236}">
                <a16:creationId xmlns:a16="http://schemas.microsoft.com/office/drawing/2014/main" id="{3837C6CD-195F-4422-BF84-D1AFC6929B90}"/>
              </a:ext>
            </a:extLst>
          </p:cNvPr>
          <p:cNvSpPr>
            <a:spLocks noGrp="1"/>
          </p:cNvSpPr>
          <p:nvPr>
            <p:ph idx="1"/>
          </p:nvPr>
        </p:nvSpPr>
        <p:spPr/>
        <p:txBody>
          <a:bodyPr vert="horz" lIns="91440" tIns="45720" rIns="91440" bIns="45720" rtlCol="0" anchor="t">
            <a:normAutofit/>
          </a:bodyPr>
          <a:lstStyle/>
          <a:p>
            <a:pPr marL="215900" indent="-215900"/>
            <a:r>
              <a:rPr lang="fi-FI"/>
              <a:t>Yöpymiskorvausta maksetaan sellaiselta päivärahaan oikeuttavalta matkavuorokaudelta, josta virkamatkaan on käytetty yli kymmenen tuntia ja josta ajasta vähintään neljä tuntia on ollut kello 21.00- 07.00 välisenä aikana ja jonka aikana matkustajalla olisi ollut oikeus majoittua viraston kustannuksella, mutta hän ei ole tehnyt niin. </a:t>
            </a:r>
          </a:p>
          <a:p>
            <a:pPr marL="215900" indent="-215900"/>
            <a:r>
              <a:rPr lang="fi-FI" b="1"/>
              <a:t>Yöpymiskorvauksen suuruus on 14 euroa vuorokaudelta. Yöpymiskorvausta voidaan maksaa, kun matkustaja yöpyy itse järjestämässään tilapäismajoituksessa. Soveltamisohje: Matkustajan itse järjestämänä tilapäismajoituksena pidetään esimerkiksi omassa asuntovaunussa, -autossa, teltassa tai sukulaisten luona yöpymistä. </a:t>
            </a:r>
            <a:endParaRPr lang="fi-FI" b="1">
              <a:ea typeface="Arial Unicode MS"/>
              <a:cs typeface="Arial Unicode MS"/>
            </a:endParaRPr>
          </a:p>
        </p:txBody>
      </p:sp>
      <p:sp>
        <p:nvSpPr>
          <p:cNvPr id="5" name="Alatunnisteen paikkamerkki 4">
            <a:extLst>
              <a:ext uri="{FF2B5EF4-FFF2-40B4-BE49-F238E27FC236}">
                <a16:creationId xmlns:a16="http://schemas.microsoft.com/office/drawing/2014/main" id="{22824ECA-DD66-4296-A619-BDBA501C8923}"/>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1284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0C4C8B-BE2C-4B6B-A0EF-4CCE4F597C6C}"/>
              </a:ext>
            </a:extLst>
          </p:cNvPr>
          <p:cNvSpPr>
            <a:spLocks noGrp="1"/>
          </p:cNvSpPr>
          <p:nvPr>
            <p:ph type="title"/>
          </p:nvPr>
        </p:nvSpPr>
        <p:spPr/>
        <p:txBody>
          <a:bodyPr/>
          <a:lstStyle/>
          <a:p>
            <a:r>
              <a:rPr lang="fi-FI" sz="2400">
                <a:latin typeface="Arial Rounded MT Bold"/>
              </a:rPr>
              <a:t>Valtion virka- ja työehtosopimus 1.3.2022 – 29.2.2024</a:t>
            </a:r>
            <a:endParaRPr lang="fi-FI"/>
          </a:p>
        </p:txBody>
      </p:sp>
      <p:sp>
        <p:nvSpPr>
          <p:cNvPr id="3" name="Sisällön paikkamerkki 2">
            <a:extLst>
              <a:ext uri="{FF2B5EF4-FFF2-40B4-BE49-F238E27FC236}">
                <a16:creationId xmlns:a16="http://schemas.microsoft.com/office/drawing/2014/main" id="{D5D7D283-20D6-466A-ABCE-E3FFFF1FCACC}"/>
              </a:ext>
            </a:extLst>
          </p:cNvPr>
          <p:cNvSpPr>
            <a:spLocks noGrp="1"/>
          </p:cNvSpPr>
          <p:nvPr>
            <p:ph idx="1"/>
          </p:nvPr>
        </p:nvSpPr>
        <p:spPr/>
        <p:txBody>
          <a:bodyPr>
            <a:normAutofit/>
          </a:bodyPr>
          <a:lstStyle/>
          <a:p>
            <a:r>
              <a:rPr lang="fi-FI" sz="2000"/>
              <a:t>Sopimusosapuolet: VTML, JHL, Ammattiliitto Pro ja Juko</a:t>
            </a:r>
          </a:p>
          <a:p>
            <a:endParaRPr lang="fi-FI" sz="2000"/>
          </a:p>
          <a:p>
            <a:r>
              <a:rPr lang="fi-FI" sz="2000"/>
              <a:t>Neuvottelutulos on kaksivuotinen, mutta mallia 1 + 1, joten palkankorotukset on sovittu vain ensimmäisen vuoden osalta.</a:t>
            </a:r>
          </a:p>
          <a:p>
            <a:pPr marL="0" indent="0">
              <a:buNone/>
            </a:pPr>
            <a:endParaRPr lang="fi-FI" sz="2000"/>
          </a:p>
          <a:p>
            <a:r>
              <a:rPr lang="fi-FI" sz="2000"/>
              <a:t>Toisen vuoden 2023 osalta palkankorotukset on neuvoteltava 21.12.2022 mennessä. Mikäli neuvottelutulosta ei saavuteta on sopimus irtisanottavissa päättymään 28.2.2023</a:t>
            </a:r>
          </a:p>
          <a:p>
            <a:pPr marL="0" indent="0">
              <a:buNone/>
            </a:pPr>
            <a:endParaRPr lang="fi-FI" sz="2000"/>
          </a:p>
          <a:p>
            <a:endParaRPr lang="fi-FI" sz="2000"/>
          </a:p>
          <a:p>
            <a:endParaRPr lang="fi-FI" sz="2000"/>
          </a:p>
          <a:p>
            <a:endParaRPr lang="fi-FI" sz="2000"/>
          </a:p>
        </p:txBody>
      </p:sp>
      <p:sp>
        <p:nvSpPr>
          <p:cNvPr id="5" name="Alatunnisteen paikkamerkki 4">
            <a:extLst>
              <a:ext uri="{FF2B5EF4-FFF2-40B4-BE49-F238E27FC236}">
                <a16:creationId xmlns:a16="http://schemas.microsoft.com/office/drawing/2014/main" id="{4A99D5B7-B351-4EC8-9A96-3EF2D92C82B7}"/>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284425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5776C0-9C28-476C-B306-9F4FE6C730EA}"/>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94038D69-4E5A-4F22-A611-4849A403F0F8}"/>
              </a:ext>
            </a:extLst>
          </p:cNvPr>
          <p:cNvSpPr>
            <a:spLocks noGrp="1"/>
          </p:cNvSpPr>
          <p:nvPr>
            <p:ph idx="1"/>
          </p:nvPr>
        </p:nvSpPr>
        <p:spPr>
          <a:xfrm>
            <a:off x="395536" y="1059582"/>
            <a:ext cx="8424936" cy="3535041"/>
          </a:xfrm>
        </p:spPr>
        <p:txBody>
          <a:bodyPr vert="horz" lIns="91440" tIns="45720" rIns="91440" bIns="45720" rtlCol="0" anchor="t">
            <a:normAutofit/>
          </a:bodyPr>
          <a:lstStyle/>
          <a:p>
            <a:pPr marL="215900" indent="-215900"/>
            <a:r>
              <a:rPr lang="fi-FI" sz="2800"/>
              <a:t>Palkankorotukset:</a:t>
            </a:r>
            <a:endParaRPr lang="fi-FI"/>
          </a:p>
          <a:p>
            <a:pPr marL="431800" lvl="1" indent="-215900"/>
            <a:r>
              <a:rPr lang="fi-FI" sz="2400"/>
              <a:t>Palkkoja korotetaan </a:t>
            </a:r>
            <a:r>
              <a:rPr lang="fi-FI" sz="2400" b="1"/>
              <a:t>1.6.2022</a:t>
            </a:r>
            <a:r>
              <a:rPr lang="fi-FI" sz="2400"/>
              <a:t> alkaen yleiskorotuksella jonka suuruus on </a:t>
            </a:r>
            <a:r>
              <a:rPr lang="fi-FI" sz="2400" b="1"/>
              <a:t>2,00</a:t>
            </a:r>
            <a:r>
              <a:rPr lang="fi-FI" sz="2400"/>
              <a:t> %:a</a:t>
            </a:r>
            <a:endParaRPr lang="fi-FI" sz="2400">
              <a:ea typeface="Arial Unicode MS"/>
              <a:cs typeface="Arial Unicode MS"/>
            </a:endParaRPr>
          </a:p>
          <a:p>
            <a:pPr marL="215900" lvl="1" indent="0">
              <a:buNone/>
            </a:pPr>
            <a:endParaRPr lang="fi-FI" sz="1400">
              <a:ea typeface="Arial Unicode MS"/>
              <a:cs typeface="Arial Unicode MS"/>
            </a:endParaRPr>
          </a:p>
          <a:p>
            <a:pPr marL="431800" lvl="1" indent="-215900"/>
            <a:r>
              <a:rPr lang="fi-FI" sz="2000">
                <a:solidFill>
                  <a:srgbClr val="000000"/>
                </a:solidFill>
                <a:effectLst/>
                <a:ea typeface="Times New Roman" panose="02020603050405020304" pitchFamily="18" charset="0"/>
                <a:cs typeface="Times New Roman" panose="02020603050405020304" pitchFamily="18" charset="0"/>
              </a:rPr>
              <a:t>Tehtäväkohtaisten palkanosien (vast.) taulukoita ja vastaavia sekä henkilökohtaisia palkanosia, kokemusosia ja muita suhteessa taulukkopalkkaukseen määräytyviä palkanosia tarkistetaan yleiskorotusta vastaavasti.</a:t>
            </a:r>
          </a:p>
          <a:p>
            <a:pPr marL="431800" lvl="1" indent="-215900"/>
            <a:r>
              <a:rPr lang="fi-FI" sz="2000">
                <a:solidFill>
                  <a:srgbClr val="000000"/>
                </a:solidFill>
                <a:ea typeface="Times New Roman" panose="02020603050405020304" pitchFamily="18" charset="0"/>
                <a:cs typeface="Times New Roman" panose="02020603050405020304" pitchFamily="18" charset="0"/>
              </a:rPr>
              <a:t>Lisäksi eräitä tekstimuutoksia joiden kustannusvaikutus on </a:t>
            </a:r>
            <a:r>
              <a:rPr lang="fi-FI" sz="2000" b="1">
                <a:solidFill>
                  <a:srgbClr val="000000"/>
                </a:solidFill>
                <a:ea typeface="Times New Roman" panose="02020603050405020304" pitchFamily="18" charset="0"/>
                <a:cs typeface="Times New Roman" panose="02020603050405020304" pitchFamily="18" charset="0"/>
              </a:rPr>
              <a:t>0,05</a:t>
            </a:r>
            <a:r>
              <a:rPr lang="fi-FI" sz="2000">
                <a:solidFill>
                  <a:srgbClr val="000000"/>
                </a:solidFill>
                <a:ea typeface="Times New Roman" panose="02020603050405020304" pitchFamily="18" charset="0"/>
                <a:cs typeface="Times New Roman" panose="02020603050405020304" pitchFamily="18" charset="0"/>
              </a:rPr>
              <a:t> %:a</a:t>
            </a:r>
            <a:endParaRPr lang="fi-FI" sz="2000">
              <a:solidFill>
                <a:srgbClr val="000000"/>
              </a:solidFill>
              <a:effectLst/>
              <a:ea typeface="Times New Roman" panose="02020603050405020304" pitchFamily="18" charset="0"/>
              <a:cs typeface="Times New Roman" panose="02020603050405020304" pitchFamily="18" charset="0"/>
            </a:endParaRPr>
          </a:p>
          <a:p>
            <a:pPr marL="431800" lvl="1" indent="-215900"/>
            <a:endParaRPr lang="fi-FI" sz="2000">
              <a:ea typeface="Arial Unicode MS"/>
              <a:cs typeface="Arial Unicode MS"/>
            </a:endParaRPr>
          </a:p>
        </p:txBody>
      </p:sp>
      <p:sp>
        <p:nvSpPr>
          <p:cNvPr id="5" name="Alatunnisteen paikkamerkki 4">
            <a:extLst>
              <a:ext uri="{FF2B5EF4-FFF2-40B4-BE49-F238E27FC236}">
                <a16:creationId xmlns:a16="http://schemas.microsoft.com/office/drawing/2014/main" id="{01FF72B2-1674-4D38-8B98-393066C8A098}"/>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747986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6BB233-156C-4260-8638-91DB0C85B517}"/>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94AC0C02-63DD-48AB-8081-8CAF8D3269A8}"/>
              </a:ext>
            </a:extLst>
          </p:cNvPr>
          <p:cNvSpPr>
            <a:spLocks noGrp="1"/>
          </p:cNvSpPr>
          <p:nvPr>
            <p:ph idx="1"/>
          </p:nvPr>
        </p:nvSpPr>
        <p:spPr/>
        <p:txBody>
          <a:bodyPr/>
          <a:lstStyle/>
          <a:p>
            <a:r>
              <a:rPr lang="fi-FI" sz="2400"/>
              <a:t>Työryhmät:</a:t>
            </a:r>
          </a:p>
          <a:p>
            <a:endParaRPr lang="fi-FI" sz="2000"/>
          </a:p>
          <a:p>
            <a:pPr lvl="2"/>
            <a:r>
              <a:rPr lang="fi-FI" sz="2000" b="1">
                <a:effectLst/>
                <a:ea typeface="Times New Roman" panose="02020603050405020304" pitchFamily="18" charset="0"/>
              </a:rPr>
              <a:t>Muuttuva työelämä ja työhyvinvointi -työryhmä</a:t>
            </a:r>
            <a:endParaRPr lang="fi-FI" sz="2000">
              <a:effectLst/>
              <a:ea typeface="Times New Roman" panose="02020603050405020304" pitchFamily="18" charset="0"/>
            </a:endParaRPr>
          </a:p>
          <a:p>
            <a:pPr lvl="2"/>
            <a:r>
              <a:rPr lang="fi-FI" sz="2000" b="1">
                <a:effectLst/>
                <a:ea typeface="Times New Roman" panose="02020603050405020304" pitchFamily="18" charset="0"/>
              </a:rPr>
              <a:t>Matkatyöryhmä</a:t>
            </a:r>
            <a:endParaRPr lang="fi-FI" sz="2000">
              <a:effectLst/>
              <a:ea typeface="Times New Roman" panose="02020603050405020304" pitchFamily="18" charset="0"/>
            </a:endParaRPr>
          </a:p>
          <a:p>
            <a:pPr lvl="2"/>
            <a:r>
              <a:rPr lang="fi-FI" sz="2000" b="1">
                <a:effectLst/>
                <a:ea typeface="Times New Roman" panose="02020603050405020304" pitchFamily="18" charset="0"/>
              </a:rPr>
              <a:t>Tilastotyöryhmä</a:t>
            </a:r>
          </a:p>
          <a:p>
            <a:pPr lvl="2"/>
            <a:r>
              <a:rPr lang="fi-FI" sz="2000" b="1">
                <a:effectLst/>
                <a:ea typeface="Times New Roman" panose="02020603050405020304" pitchFamily="18" charset="0"/>
              </a:rPr>
              <a:t>Työaikatyöryhmä</a:t>
            </a:r>
            <a:endParaRPr lang="fi-FI" sz="2000">
              <a:effectLst/>
              <a:ea typeface="Times New Roman" panose="02020603050405020304" pitchFamily="18" charset="0"/>
            </a:endParaRPr>
          </a:p>
          <a:p>
            <a:pPr lvl="2"/>
            <a:r>
              <a:rPr lang="fi-FI" sz="2000" b="1">
                <a:effectLst/>
                <a:ea typeface="Times New Roman" panose="02020603050405020304" pitchFamily="18" charset="0"/>
              </a:rPr>
              <a:t>Valtion palkkausjärjestelmien kehittämisryhmä</a:t>
            </a:r>
            <a:endParaRPr lang="fi-FI" sz="2000">
              <a:effectLst/>
              <a:ea typeface="Times New Roman" panose="02020603050405020304" pitchFamily="18" charset="0"/>
            </a:endParaRPr>
          </a:p>
          <a:p>
            <a:pPr marL="216000" lvl="1" indent="0">
              <a:buNone/>
            </a:pPr>
            <a:endParaRPr lang="fi-FI"/>
          </a:p>
        </p:txBody>
      </p:sp>
      <p:sp>
        <p:nvSpPr>
          <p:cNvPr id="5" name="Alatunnisteen paikkamerkki 4">
            <a:extLst>
              <a:ext uri="{FF2B5EF4-FFF2-40B4-BE49-F238E27FC236}">
                <a16:creationId xmlns:a16="http://schemas.microsoft.com/office/drawing/2014/main" id="{453A4F8F-3473-4F3B-966A-48C11EC5B79F}"/>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18808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14AA67-FA7F-429D-AA3E-A1B6B876FC9D}"/>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3A6766D6-2169-40A1-B773-0E889613562C}"/>
              </a:ext>
            </a:extLst>
          </p:cNvPr>
          <p:cNvSpPr>
            <a:spLocks noGrp="1"/>
          </p:cNvSpPr>
          <p:nvPr>
            <p:ph idx="1"/>
          </p:nvPr>
        </p:nvSpPr>
        <p:spPr/>
        <p:txBody>
          <a:bodyPr/>
          <a:lstStyle/>
          <a:p>
            <a:pPr marL="0" indent="0" algn="ctr">
              <a:buNone/>
            </a:pPr>
            <a:r>
              <a:rPr lang="fi-FI" sz="1800" b="1">
                <a:effectLst/>
                <a:ea typeface="Times New Roman" panose="02020603050405020304" pitchFamily="18" charset="0"/>
              </a:rPr>
              <a:t>Eräät erikseen tarkasteltavat asiakokonaisuudet</a:t>
            </a:r>
            <a:endParaRPr lang="fi-FI" sz="1800">
              <a:effectLst/>
              <a:ea typeface="Times New Roman" panose="02020603050405020304" pitchFamily="18" charset="0"/>
            </a:endParaRPr>
          </a:p>
          <a:p>
            <a:pPr marL="0" indent="0" algn="ctr">
              <a:buNone/>
            </a:pPr>
            <a:r>
              <a:rPr lang="fi-FI" sz="1800">
                <a:effectLst/>
                <a:ea typeface="Times New Roman" panose="02020603050405020304" pitchFamily="18" charset="0"/>
              </a:rPr>
              <a:t> </a:t>
            </a:r>
          </a:p>
          <a:p>
            <a:pPr algn="just"/>
            <a:r>
              <a:rPr lang="fi-FI" sz="1800">
                <a:effectLst/>
                <a:ea typeface="Times New Roman" panose="02020603050405020304" pitchFamily="18" charset="0"/>
              </a:rPr>
              <a:t>Osapuolet kokoontuvat erikseen sopimuskauden aikana tarkastelemaan seuraavia kysymyksiä:</a:t>
            </a:r>
          </a:p>
          <a:p>
            <a:pPr algn="just"/>
            <a:endParaRPr lang="fi-FI" sz="1800">
              <a:effectLst/>
              <a:ea typeface="Times New Roman" panose="02020603050405020304" pitchFamily="18" charset="0"/>
            </a:endParaRPr>
          </a:p>
          <a:p>
            <a:pPr marL="342900" lvl="0" indent="-342900" algn="just">
              <a:buFont typeface="Symbol" panose="05050102010706020507" pitchFamily="18" charset="2"/>
              <a:buChar char=""/>
            </a:pPr>
            <a:r>
              <a:rPr lang="fi-FI" sz="1800">
                <a:effectLst/>
                <a:ea typeface="Calibri" panose="020F0502020204030204" pitchFamily="34" charset="0"/>
              </a:rPr>
              <a:t>Valtion yleisen virka- ja työehtosopimuksen 47 §:n määräysten kehittämistarpeita perhevapaauudistuksen johdosta</a:t>
            </a:r>
          </a:p>
          <a:p>
            <a:pPr marL="342900" lvl="0" indent="-342900" algn="just">
              <a:buFont typeface="Symbol" panose="05050102010706020507" pitchFamily="18" charset="2"/>
              <a:buChar char=""/>
            </a:pPr>
            <a:r>
              <a:rPr lang="fi-FI" sz="1800">
                <a:effectLst/>
                <a:ea typeface="Calibri" panose="020F0502020204030204" pitchFamily="34" charset="0"/>
              </a:rPr>
              <a:t>Valtion vuosilomasopimuksen 17 §:n 2 momentin ja 20 §:n vuosilomapalkan määräytymistä koskevien sopimuskohtien soveltamiseen liittyviä kysymyksiä tilanteissa, joissa vuosiloma annetaan arkipyhäpäiviä sisältävillä kalenteriviikoilla.</a:t>
            </a:r>
          </a:p>
          <a:p>
            <a:endParaRPr lang="fi-FI"/>
          </a:p>
        </p:txBody>
      </p:sp>
      <p:sp>
        <p:nvSpPr>
          <p:cNvPr id="5" name="Alatunnisteen paikkamerkki 4">
            <a:extLst>
              <a:ext uri="{FF2B5EF4-FFF2-40B4-BE49-F238E27FC236}">
                <a16:creationId xmlns:a16="http://schemas.microsoft.com/office/drawing/2014/main" id="{0A18AA99-4019-4981-A5AF-A8F80E8A1B11}"/>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727404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DC7B1A-0034-43AD-8090-D494E2D93D7B}"/>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1AAFC1F2-AA2D-4CE5-974E-40F754508503}"/>
              </a:ext>
            </a:extLst>
          </p:cNvPr>
          <p:cNvSpPr>
            <a:spLocks noGrp="1"/>
          </p:cNvSpPr>
          <p:nvPr>
            <p:ph idx="1"/>
          </p:nvPr>
        </p:nvSpPr>
        <p:spPr/>
        <p:txBody>
          <a:bodyPr vert="horz" lIns="91440" tIns="45720" rIns="91440" bIns="45720" rtlCol="0" anchor="t">
            <a:normAutofit/>
          </a:bodyPr>
          <a:lstStyle/>
          <a:p>
            <a:pPr marL="215900" indent="-215900"/>
            <a:r>
              <a:rPr lang="fi-FI" b="1"/>
              <a:t>9 § Euromääräisten palkkojen ja lisien yleiskorotus</a:t>
            </a:r>
            <a:endParaRPr lang="fi-FI"/>
          </a:p>
          <a:p>
            <a:pPr marL="0" indent="0">
              <a:buNone/>
            </a:pPr>
            <a:endParaRPr lang="fi-FI" b="1"/>
          </a:p>
          <a:p>
            <a:pPr marL="215900" indent="-215900" algn="just"/>
            <a:r>
              <a:rPr lang="fi-FI" sz="1800">
                <a:effectLst/>
                <a:ea typeface="Times New Roman" panose="02020603050405020304" pitchFamily="18" charset="0"/>
              </a:rPr>
              <a:t>Virkamiesten ja työntekijöiden euromääräisinä vahvistettuja tai sovittuja kuukausipalkkoja ja tuntipalkkaisten virkamiesten ja työntekijöiden tuntipalkkoja tarkistetaan </a:t>
            </a:r>
            <a:r>
              <a:rPr lang="fi-FI" sz="1800" b="1">
                <a:effectLst/>
                <a:ea typeface="Times New Roman" panose="02020603050405020304" pitchFamily="18" charset="0"/>
              </a:rPr>
              <a:t>1.6.2022</a:t>
            </a:r>
            <a:r>
              <a:rPr lang="fi-FI" sz="1800">
                <a:effectLst/>
                <a:ea typeface="Times New Roman" panose="02020603050405020304" pitchFamily="18" charset="0"/>
              </a:rPr>
              <a:t> alkaen </a:t>
            </a:r>
            <a:r>
              <a:rPr lang="fi-FI" sz="1800" b="1">
                <a:effectLst/>
                <a:ea typeface="Times New Roman" panose="02020603050405020304" pitchFamily="18" charset="0"/>
              </a:rPr>
              <a:t>2,00</a:t>
            </a:r>
            <a:r>
              <a:rPr lang="fi-FI" sz="1800">
                <a:effectLst/>
                <a:ea typeface="Times New Roman" panose="02020603050405020304" pitchFamily="18" charset="0"/>
              </a:rPr>
              <a:t> prosentilla.</a:t>
            </a:r>
            <a:endParaRPr lang="fi-FI" sz="1800">
              <a:effectLst/>
              <a:ea typeface="Times New Roman" panose="02020603050405020304" pitchFamily="18" charset="0"/>
              <a:cs typeface="Arial Unicode MS"/>
            </a:endParaRPr>
          </a:p>
          <a:p>
            <a:pPr marL="215900" indent="-215900" algn="just"/>
            <a:endParaRPr lang="fi-FI" sz="1800">
              <a:effectLst/>
              <a:ea typeface="Times New Roman" panose="02020603050405020304" pitchFamily="18" charset="0"/>
              <a:cs typeface="Arial Unicode MS"/>
            </a:endParaRPr>
          </a:p>
          <a:p>
            <a:pPr marL="215900" indent="-215900" algn="just"/>
            <a:r>
              <a:rPr lang="fi-FI" sz="1800">
                <a:effectLst/>
                <a:ea typeface="Times New Roman" panose="02020603050405020304" pitchFamily="18" charset="0"/>
              </a:rPr>
              <a:t>Niitä euromääräisiä palkanlisiä ja lisäpalkkioita, joita on ennestään voimassa olevien virka- ja työehtosopimusten vakiintuneen käytännön perusteella tarkistettava yleiskorotuksin, korotetaan </a:t>
            </a:r>
            <a:r>
              <a:rPr lang="fi-FI" sz="1800" b="1">
                <a:effectLst/>
                <a:ea typeface="Times New Roman" panose="02020603050405020304" pitchFamily="18" charset="0"/>
              </a:rPr>
              <a:t>1.6.2022</a:t>
            </a:r>
            <a:r>
              <a:rPr lang="fi-FI" sz="1800">
                <a:effectLst/>
                <a:ea typeface="Times New Roman" panose="02020603050405020304" pitchFamily="18" charset="0"/>
              </a:rPr>
              <a:t> alkaen </a:t>
            </a:r>
            <a:r>
              <a:rPr lang="fi-FI" sz="1800" b="1">
                <a:effectLst/>
                <a:ea typeface="Times New Roman" panose="02020603050405020304" pitchFamily="18" charset="0"/>
              </a:rPr>
              <a:t>2,00</a:t>
            </a:r>
            <a:r>
              <a:rPr lang="fi-FI" sz="1800">
                <a:effectLst/>
                <a:ea typeface="Times New Roman" panose="02020603050405020304" pitchFamily="18" charset="0"/>
              </a:rPr>
              <a:t> prosentilla.</a:t>
            </a:r>
            <a:endParaRPr lang="fi-FI" sz="1800">
              <a:effectLst/>
              <a:ea typeface="Times New Roman" panose="02020603050405020304" pitchFamily="18" charset="0"/>
              <a:cs typeface="Arial Unicode MS"/>
            </a:endParaRPr>
          </a:p>
          <a:p>
            <a:pPr marL="215900" indent="-215900"/>
            <a:endParaRPr lang="fi-FI" b="1">
              <a:ea typeface="Arial Unicode MS"/>
              <a:cs typeface="Arial Unicode MS"/>
            </a:endParaRPr>
          </a:p>
        </p:txBody>
      </p:sp>
      <p:sp>
        <p:nvSpPr>
          <p:cNvPr id="5" name="Alatunnisteen paikkamerkki 4">
            <a:extLst>
              <a:ext uri="{FF2B5EF4-FFF2-40B4-BE49-F238E27FC236}">
                <a16:creationId xmlns:a16="http://schemas.microsoft.com/office/drawing/2014/main" id="{4B41166E-262C-412F-9677-38728A83538D}"/>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2105261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922398-C037-49F7-AC9B-87EC409ACF1A}"/>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90115B7D-DE3B-4CB1-AC68-C7D66A66641F}"/>
              </a:ext>
            </a:extLst>
          </p:cNvPr>
          <p:cNvSpPr>
            <a:spLocks noGrp="1"/>
          </p:cNvSpPr>
          <p:nvPr>
            <p:ph idx="1"/>
          </p:nvPr>
        </p:nvSpPr>
        <p:spPr/>
        <p:txBody>
          <a:bodyPr/>
          <a:lstStyle/>
          <a:p>
            <a:endParaRPr lang="fi-FI"/>
          </a:p>
          <a:p>
            <a:endParaRPr lang="fi-FI"/>
          </a:p>
          <a:p>
            <a:r>
              <a:rPr lang="fi-FI" sz="2000" b="1">
                <a:effectLst/>
                <a:ea typeface="Times New Roman" panose="02020603050405020304" pitchFamily="18" charset="0"/>
              </a:rPr>
              <a:t>10 § Henkilöstön edustajien palkkiot</a:t>
            </a:r>
          </a:p>
          <a:p>
            <a:endParaRPr lang="fi-FI" sz="2000">
              <a:effectLst/>
              <a:ea typeface="Times New Roman" panose="02020603050405020304" pitchFamily="18" charset="0"/>
            </a:endParaRPr>
          </a:p>
          <a:p>
            <a:pPr lvl="1"/>
            <a:r>
              <a:rPr lang="fi-FI" sz="2000">
                <a:ea typeface="Times New Roman" panose="02020603050405020304" pitchFamily="18" charset="0"/>
              </a:rPr>
              <a:t>Päätoimisten </a:t>
            </a:r>
            <a:r>
              <a:rPr lang="fi-FI" sz="2000">
                <a:effectLst/>
                <a:ea typeface="Times New Roman" panose="02020603050405020304" pitchFamily="18" charset="0"/>
              </a:rPr>
              <a:t>ja sivutoimisten luottamusmiesten ja työsuojeluvaltuutettujen kuukausipalkkioita korotetaan </a:t>
            </a:r>
            <a:r>
              <a:rPr lang="fi-FI" sz="2000" b="1">
                <a:effectLst/>
                <a:ea typeface="Times New Roman" panose="02020603050405020304" pitchFamily="18" charset="0"/>
              </a:rPr>
              <a:t>1.6.2022</a:t>
            </a:r>
            <a:r>
              <a:rPr lang="fi-FI" sz="2000">
                <a:effectLst/>
                <a:ea typeface="Times New Roman" panose="02020603050405020304" pitchFamily="18" charset="0"/>
              </a:rPr>
              <a:t> lukien </a:t>
            </a:r>
            <a:r>
              <a:rPr lang="fi-FI" sz="2000" b="1">
                <a:effectLst/>
                <a:ea typeface="Times New Roman" panose="02020603050405020304" pitchFamily="18" charset="0"/>
              </a:rPr>
              <a:t>2,00</a:t>
            </a:r>
            <a:r>
              <a:rPr lang="fi-FI" sz="2000">
                <a:effectLst/>
                <a:ea typeface="Times New Roman" panose="02020603050405020304" pitchFamily="18" charset="0"/>
              </a:rPr>
              <a:t> prosentilla. </a:t>
            </a:r>
          </a:p>
          <a:p>
            <a:pPr marL="0" indent="0">
              <a:buNone/>
            </a:pPr>
            <a:endParaRPr lang="fi-FI"/>
          </a:p>
        </p:txBody>
      </p:sp>
      <p:sp>
        <p:nvSpPr>
          <p:cNvPr id="5" name="Alatunnisteen paikkamerkki 4">
            <a:extLst>
              <a:ext uri="{FF2B5EF4-FFF2-40B4-BE49-F238E27FC236}">
                <a16:creationId xmlns:a16="http://schemas.microsoft.com/office/drawing/2014/main" id="{79C801A3-F3BC-4FBF-B499-938827F42844}"/>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4182804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09AB82-7C4F-411E-9C20-DA1EACDC48D0}"/>
              </a:ext>
            </a:extLst>
          </p:cNvPr>
          <p:cNvSpPr>
            <a:spLocks noGrp="1"/>
          </p:cNvSpPr>
          <p:nvPr>
            <p:ph type="title"/>
          </p:nvPr>
        </p:nvSpPr>
        <p:spPr/>
        <p:txBody>
          <a:bodyPr/>
          <a:lstStyle/>
          <a:p>
            <a:r>
              <a:rPr lang="fi-FI" sz="2400">
                <a:latin typeface="Arial Rounded MT Bold"/>
              </a:rPr>
              <a:t>Valtion virka- ja työehtosopimus</a:t>
            </a:r>
            <a:endParaRPr lang="fi-FI"/>
          </a:p>
        </p:txBody>
      </p:sp>
      <p:sp>
        <p:nvSpPr>
          <p:cNvPr id="3" name="Sisällön paikkamerkki 2">
            <a:extLst>
              <a:ext uri="{FF2B5EF4-FFF2-40B4-BE49-F238E27FC236}">
                <a16:creationId xmlns:a16="http://schemas.microsoft.com/office/drawing/2014/main" id="{4A008373-5BDB-4204-8B97-47893D80E53E}"/>
              </a:ext>
            </a:extLst>
          </p:cNvPr>
          <p:cNvSpPr>
            <a:spLocks noGrp="1"/>
          </p:cNvSpPr>
          <p:nvPr>
            <p:ph idx="1"/>
          </p:nvPr>
        </p:nvSpPr>
        <p:spPr/>
        <p:txBody>
          <a:bodyPr>
            <a:normAutofit lnSpcReduction="10000"/>
          </a:bodyPr>
          <a:lstStyle/>
          <a:p>
            <a:pPr algn="just"/>
            <a:r>
              <a:rPr lang="fi-FI" sz="2000" b="1">
                <a:effectLst/>
                <a:ea typeface="Times New Roman" panose="02020603050405020304" pitchFamily="18" charset="0"/>
              </a:rPr>
              <a:t>Vuosiloman vaihtaminen rahaksi:</a:t>
            </a:r>
          </a:p>
          <a:p>
            <a:pPr algn="just"/>
            <a:r>
              <a:rPr lang="fi-FI" sz="1800">
                <a:effectLst/>
                <a:ea typeface="Times New Roman" panose="02020603050405020304" pitchFamily="18" charset="0"/>
              </a:rPr>
              <a:t>Virasto ja virkamies tai työntekijä voivat sopia lomanmääräytymisvuodelta ansaitun vuosiloman vaihtamisesta rahaksi. Summan suuruus määräytyy vuosilomakorvausta koskevan valtion vuosilomista tehdyn virka- ja työehtosopimuksen 23 §:n mukaisesti. </a:t>
            </a:r>
            <a:r>
              <a:rPr lang="fi-FI" sz="1800" b="1">
                <a:effectLst/>
                <a:ea typeface="Times New Roman" panose="02020603050405020304" pitchFamily="18" charset="0"/>
              </a:rPr>
              <a:t>Sopia voidaan 5 vuosilomapäivän vaihtamisesta 25 vuosilomapäivää ylittävästä vuosilomakertymästä kultakin lomanmääräytymisvuodelta erikseen. </a:t>
            </a:r>
          </a:p>
          <a:p>
            <a:pPr algn="just"/>
            <a:r>
              <a:rPr lang="fi-FI" sz="1800">
                <a:effectLst/>
                <a:ea typeface="Times New Roman" panose="02020603050405020304" pitchFamily="18" charset="0"/>
              </a:rPr>
              <a:t>Sopimus tehdään kirjallisesti ja korvaus maksetaan viimeistään sopimuksen allekirjoittamista seuraavan kalenterikuukauden tavanomaisena palkanmaksupäivänä.</a:t>
            </a:r>
          </a:p>
          <a:p>
            <a:pPr algn="just"/>
            <a:r>
              <a:rPr lang="fi-FI" sz="1800">
                <a:effectLst/>
                <a:ea typeface="Times New Roman" panose="02020603050405020304" pitchFamily="18" charset="0"/>
              </a:rPr>
              <a:t>Vaihtaminen on mahdollista 1.4.2021 – 31.3.2022 lomanmääräytymisvuodelta ansaituista vuosilomista alkaen.</a:t>
            </a:r>
          </a:p>
          <a:p>
            <a:endParaRPr lang="fi-FI"/>
          </a:p>
        </p:txBody>
      </p:sp>
      <p:sp>
        <p:nvSpPr>
          <p:cNvPr id="5" name="Alatunnisteen paikkamerkki 4">
            <a:extLst>
              <a:ext uri="{FF2B5EF4-FFF2-40B4-BE49-F238E27FC236}">
                <a16:creationId xmlns:a16="http://schemas.microsoft.com/office/drawing/2014/main" id="{773B32CC-842D-43C2-83C7-09FE6D0F2173}"/>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3408673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39DAB8-E4B9-464A-B073-614093B733BC}"/>
              </a:ext>
            </a:extLst>
          </p:cNvPr>
          <p:cNvSpPr>
            <a:spLocks noGrp="1"/>
          </p:cNvSpPr>
          <p:nvPr>
            <p:ph type="title"/>
          </p:nvPr>
        </p:nvSpPr>
        <p:spPr/>
        <p:txBody>
          <a:bodyPr/>
          <a:lstStyle/>
          <a:p>
            <a:r>
              <a:rPr lang="fi-FI"/>
              <a:t>Perhevapaan palkallisuus</a:t>
            </a:r>
          </a:p>
        </p:txBody>
      </p:sp>
      <p:sp>
        <p:nvSpPr>
          <p:cNvPr id="3" name="Sisällön paikkamerkki 2">
            <a:extLst>
              <a:ext uri="{FF2B5EF4-FFF2-40B4-BE49-F238E27FC236}">
                <a16:creationId xmlns:a16="http://schemas.microsoft.com/office/drawing/2014/main" id="{5C598B50-D650-48A7-947A-A01CBE9329F5}"/>
              </a:ext>
            </a:extLst>
          </p:cNvPr>
          <p:cNvSpPr>
            <a:spLocks noGrp="1"/>
          </p:cNvSpPr>
          <p:nvPr>
            <p:ph idx="1"/>
          </p:nvPr>
        </p:nvSpPr>
        <p:spPr>
          <a:xfrm>
            <a:off x="457200" y="1005576"/>
            <a:ext cx="8229600" cy="3589047"/>
          </a:xfrm>
        </p:spPr>
        <p:txBody>
          <a:bodyPr>
            <a:normAutofit lnSpcReduction="10000"/>
          </a:bodyPr>
          <a:lstStyle/>
          <a:p>
            <a:r>
              <a:rPr lang="fi-FI" sz="2000"/>
              <a:t>Palkallista aikaa on (äidille) synnyttävälle vanhemmalle </a:t>
            </a:r>
            <a:r>
              <a:rPr lang="fi-FI" sz="2000" b="1"/>
              <a:t>54</a:t>
            </a:r>
            <a:r>
              <a:rPr lang="fi-FI" sz="2000"/>
              <a:t> yhdenjaksoista arkipäivää ja lisäksi seuraavilta vanhempainrahakauden ensimmäisiltä </a:t>
            </a:r>
            <a:r>
              <a:rPr lang="fi-FI" sz="2000" b="1"/>
              <a:t>18</a:t>
            </a:r>
            <a:r>
              <a:rPr lang="fi-FI" sz="2000"/>
              <a:t> arkipäivältä eli yhteensä </a:t>
            </a:r>
            <a:r>
              <a:rPr lang="fi-FI" sz="2000" b="1"/>
              <a:t>72</a:t>
            </a:r>
            <a:r>
              <a:rPr lang="fi-FI" sz="2000"/>
              <a:t> arkipäivää, joka vastaa nykytilaa.</a:t>
            </a:r>
          </a:p>
          <a:p>
            <a:endParaRPr lang="fi-FI"/>
          </a:p>
          <a:p>
            <a:r>
              <a:rPr lang="fi-FI" sz="2000"/>
              <a:t>Toiselle vanhemmalle (isälle) palkallista perhevapaata on </a:t>
            </a:r>
            <a:r>
              <a:rPr lang="fi-FI" sz="2000" b="1"/>
              <a:t>18</a:t>
            </a:r>
            <a:r>
              <a:rPr lang="fi-FI" sz="2000"/>
              <a:t> arkipäivää, nyt isällä 6 arkipäivää.</a:t>
            </a:r>
          </a:p>
          <a:p>
            <a:pPr marL="0" indent="0">
              <a:buNone/>
            </a:pPr>
            <a:endParaRPr lang="fi-FI" sz="2000"/>
          </a:p>
          <a:p>
            <a:r>
              <a:rPr lang="fi-FI" sz="2000"/>
              <a:t>Adoptiovanhempien osalta ei muutosta säilyi </a:t>
            </a:r>
            <a:r>
              <a:rPr lang="fi-FI" sz="2000" b="1"/>
              <a:t>72</a:t>
            </a:r>
            <a:r>
              <a:rPr lang="fi-FI" sz="2000"/>
              <a:t> arkipäivänä.</a:t>
            </a:r>
          </a:p>
          <a:p>
            <a:r>
              <a:rPr lang="fi-FI" sz="2000"/>
              <a:t>Perhevapaiden osalta vuosilomaan oikeuttavaksi ajaksi määriteltiin </a:t>
            </a:r>
            <a:r>
              <a:rPr lang="fi-FI" sz="2000" b="1"/>
              <a:t>307</a:t>
            </a:r>
            <a:r>
              <a:rPr lang="fi-FI" sz="2000"/>
              <a:t> kalenteripäivää, joka vastaa nykytilaa.</a:t>
            </a:r>
          </a:p>
        </p:txBody>
      </p:sp>
      <p:sp>
        <p:nvSpPr>
          <p:cNvPr id="5" name="Alatunnisteen paikkamerkki 4">
            <a:extLst>
              <a:ext uri="{FF2B5EF4-FFF2-40B4-BE49-F238E27FC236}">
                <a16:creationId xmlns:a16="http://schemas.microsoft.com/office/drawing/2014/main" id="{8904B9D5-8967-42FA-A3D2-1AD9191CF954}"/>
              </a:ext>
            </a:extLst>
          </p:cNvPr>
          <p:cNvSpPr>
            <a:spLocks noGrp="1"/>
          </p:cNvSpPr>
          <p:nvPr>
            <p:ph type="ftr" sz="quarter" idx="11"/>
          </p:nvPr>
        </p:nvSpPr>
        <p:spPr/>
        <p:txBody>
          <a:bodyPr/>
          <a:lstStyle/>
          <a:p>
            <a:r>
              <a:rPr lang="fi-FI"/>
              <a:t>1.3.2022 Jorma Viiala</a:t>
            </a:r>
          </a:p>
        </p:txBody>
      </p:sp>
    </p:spTree>
    <p:extLst>
      <p:ext uri="{BB962C8B-B14F-4D97-AF65-F5344CB8AC3E}">
        <p14:creationId xmlns:p14="http://schemas.microsoft.com/office/powerpoint/2010/main" val="1470758633"/>
      </p:ext>
    </p:extLst>
  </p:cSld>
  <p:clrMapOvr>
    <a:masterClrMapping/>
  </p:clrMapOvr>
</p:sld>
</file>

<file path=ppt/theme/theme1.xml><?xml version="1.0" encoding="utf-8"?>
<a:theme xmlns:a="http://schemas.openxmlformats.org/drawingml/2006/main" name="JHLMalli_kapea2021">
  <a:themeElements>
    <a:clrScheme name="JHL">
      <a:dk1>
        <a:sysClr val="windowText" lastClr="000000"/>
      </a:dk1>
      <a:lt1>
        <a:sysClr val="window" lastClr="FFFFFF"/>
      </a:lt1>
      <a:dk2>
        <a:srgbClr val="CF073B"/>
      </a:dk2>
      <a:lt2>
        <a:srgbClr val="EEECE1"/>
      </a:lt2>
      <a:accent1>
        <a:srgbClr val="CF073B"/>
      </a:accent1>
      <a:accent2>
        <a:srgbClr val="F68535"/>
      </a:accent2>
      <a:accent3>
        <a:srgbClr val="4F81BD"/>
      </a:accent3>
      <a:accent4>
        <a:srgbClr val="9BBB59"/>
      </a:accent4>
      <a:accent5>
        <a:srgbClr val="8064A2"/>
      </a:accent5>
      <a:accent6>
        <a:srgbClr val="BFBFBF"/>
      </a:accent6>
      <a:hlink>
        <a:srgbClr val="0000FF"/>
      </a:hlink>
      <a:folHlink>
        <a:srgbClr val="800080"/>
      </a:folHlink>
    </a:clrScheme>
    <a:fontScheme name="JHL">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JHLMalli_kapea2021" id="{C22F3C8E-9125-4534-99B8-32CBC853109E}" vid="{9EB792C7-3400-4E21-8D3D-CD863A1FEBB3}"/>
    </a:ext>
  </a:extLst>
</a:theme>
</file>

<file path=ppt/theme/theme2.xml><?xml version="1.0" encoding="utf-8"?>
<a:theme xmlns:a="http://schemas.openxmlformats.org/drawingml/2006/main" name="JHL_Kaikki ammattialat_PowerPoint_pohja_suomi">
  <a:themeElements>
    <a:clrScheme name="JHL">
      <a:dk1>
        <a:sysClr val="windowText" lastClr="000000"/>
      </a:dk1>
      <a:lt1>
        <a:sysClr val="window" lastClr="FFFFFF"/>
      </a:lt1>
      <a:dk2>
        <a:srgbClr val="CF073B"/>
      </a:dk2>
      <a:lt2>
        <a:srgbClr val="EEECE1"/>
      </a:lt2>
      <a:accent1>
        <a:srgbClr val="CF073B"/>
      </a:accent1>
      <a:accent2>
        <a:srgbClr val="F68535"/>
      </a:accent2>
      <a:accent3>
        <a:srgbClr val="4F81BD"/>
      </a:accent3>
      <a:accent4>
        <a:srgbClr val="9BBB59"/>
      </a:accent4>
      <a:accent5>
        <a:srgbClr val="8064A2"/>
      </a:accent5>
      <a:accent6>
        <a:srgbClr val="BFBFBF"/>
      </a:accent6>
      <a:hlink>
        <a:srgbClr val="0000FF"/>
      </a:hlink>
      <a:folHlink>
        <a:srgbClr val="800080"/>
      </a:folHlink>
    </a:clrScheme>
    <a:fontScheme name="JHL">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1001 ammattia powerpointpohja 2022" id="{5C4AA242-CFAD-4A39-928A-CC75353DD4A6}" vid="{A615753C-6EAC-4E65-86A7-E781FE5E3497}"/>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302CCFBA1C2DBD4EB67828A2C1DEAF9E" ma:contentTypeVersion="12" ma:contentTypeDescription="Luo uusi asiakirja." ma:contentTypeScope="" ma:versionID="d7e959ccea23671e6448ed6118e77e11">
  <xsd:schema xmlns:xsd="http://www.w3.org/2001/XMLSchema" xmlns:xs="http://www.w3.org/2001/XMLSchema" xmlns:p="http://schemas.microsoft.com/office/2006/metadata/properties" xmlns:ns2="27601b46-4d4f-45a3-88bb-aed20494fff5" xmlns:ns3="e673a0c9-6214-45e7-a2f9-ff214ca29d89" targetNamespace="http://schemas.microsoft.com/office/2006/metadata/properties" ma:root="true" ma:fieldsID="7fe3a3f26a6c29a16039e0530875a0fb" ns2:_="" ns3:_="">
    <xsd:import namespace="27601b46-4d4f-45a3-88bb-aed20494fff5"/>
    <xsd:import namespace="e673a0c9-6214-45e7-a2f9-ff214ca29d8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01b46-4d4f-45a3-88bb-aed20494ff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673a0c9-6214-45e7-a2f9-ff214ca29d89" elementFormDefault="qualified">
    <xsd:import namespace="http://schemas.microsoft.com/office/2006/documentManagement/types"/>
    <xsd:import namespace="http://schemas.microsoft.com/office/infopath/2007/PartnerControls"/>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AB4979-3617-4DFB-860F-AF1FFF336F66}">
  <ds:schemaRefs>
    <ds:schemaRef ds:uri="27601b46-4d4f-45a3-88bb-aed20494fff5"/>
    <ds:schemaRef ds:uri="e673a0c9-6214-45e7-a2f9-ff214ca29d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C219138-498B-4E2F-8568-36BB8448883A}">
  <ds:schemaRefs>
    <ds:schemaRef ds:uri="http://schemas.microsoft.com/sharepoint/v3/contenttype/forms"/>
  </ds:schemaRefs>
</ds:datastoreItem>
</file>

<file path=customXml/itemProps3.xml><?xml version="1.0" encoding="utf-8"?>
<ds:datastoreItem xmlns:ds="http://schemas.openxmlformats.org/officeDocument/2006/customXml" ds:itemID="{4C2CFF21-16A8-4F83-AF84-C5344EF02443}">
  <ds:schemaRefs>
    <ds:schemaRef ds:uri="27601b46-4d4f-45a3-88bb-aed20494fff5"/>
    <ds:schemaRef ds:uri="e673a0c9-6214-45e7-a2f9-ff214ca29d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(16:9)</PresentationFormat>
  <Slides>19</Slides>
  <Notes>0</Notes>
  <HiddenSlides>0</HiddenSlide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JHLMalli_kapea2021</vt:lpstr>
      <vt:lpstr>JHL_Kaikki ammattialat_PowerPoint_pohja_suomi</vt:lpstr>
      <vt:lpstr>  Valtion virka- ja työehtosopimuksen neuvottelutulos 28.02.2022</vt:lpstr>
      <vt:lpstr>Valtion virka- ja työehtosopimus 1.3.2022 – 29.2.2024</vt:lpstr>
      <vt:lpstr>Valtion virka- ja työehtosopimus</vt:lpstr>
      <vt:lpstr>Valtion virka- ja työehtosopimus</vt:lpstr>
      <vt:lpstr>Valtion virka- ja työehtosopimus</vt:lpstr>
      <vt:lpstr>Valtion virka- ja työehtosopimus</vt:lpstr>
      <vt:lpstr>Valtion virka- ja työehtosopimus</vt:lpstr>
      <vt:lpstr>Valtion virka- ja työehtosopimus</vt:lpstr>
      <vt:lpstr>Perhevapaan palkallisuus</vt:lpstr>
      <vt:lpstr>Omaishoitovapaa</vt:lpstr>
      <vt:lpstr>Muuttoraha</vt:lpstr>
      <vt:lpstr>VALTION VIRKA- JA TYÖEHTOSOPIMUS TYÖAJOISTA</vt:lpstr>
      <vt:lpstr>17 § Lisä- ja ylityökorvausten määräytyminen keskeytyneessä työjaksossa tai -viikolla </vt:lpstr>
      <vt:lpstr>VALTION VIRKA- JA TYÖEHTOSOPIMUS TYÖAJOISTA</vt:lpstr>
      <vt:lpstr>VALTION VIRKA- JA TYÖEHTOSOPIMUS VUOSILOMISTA</vt:lpstr>
      <vt:lpstr>MATKAVES / 4 § Matkavuorokausi sekä matkan alkaminen ja päättyminen soveltamisohje  </vt:lpstr>
      <vt:lpstr>MATKAVES / 5 § Matkan tekotapa, soveltamisohje  </vt:lpstr>
      <vt:lpstr>MATKAVES / 7 § Muut matkustamiskustannusten korvaukset  </vt:lpstr>
      <vt:lpstr>MATKAVES  / 16 § Yöpymiskorvaus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Nätti Leena</dc:creator>
  <cp:revision>1</cp:revision>
  <dcterms:created xsi:type="dcterms:W3CDTF">2019-09-19T06:57:17Z</dcterms:created>
  <dcterms:modified xsi:type="dcterms:W3CDTF">2022-03-01T12:17:14Z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0x010100302CCFBA1C2DBD4EB67828A2C1DEAF9E</vt:lpwstr>
  </property>
</Properties>
</file>